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2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E271EC-0239-41D5-93ED-59F25E48BDEF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CD9374-C199-46FD-B0D3-7FCC5678727E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140968"/>
            <a:ext cx="8928992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ҰСАҚ МАСШТАБТЫ КАРТАЛАРДЫҢ ҚОЛДАНЫЛУЫ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92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Картаны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ортаның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шындығын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танып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>
            <a:normAutofit fontScale="92500" lnSpcReduction="20000"/>
          </a:bodyPr>
          <a:lstStyle/>
          <a:p>
            <a:pPr marL="0" indent="447675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шындығын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білуімізге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байлықтарын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өндіргіш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күштерді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игеру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селелерін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47675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география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циклдарында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583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/>
              <a:t>Картографиялық</a:t>
            </a:r>
            <a:r>
              <a:rPr lang="ru-RU" sz="2800" b="1" dirty="0"/>
              <a:t> </a:t>
            </a:r>
            <a:r>
              <a:rPr lang="ru-RU" sz="2800" b="1" dirty="0" err="1"/>
              <a:t>зерттеу</a:t>
            </a:r>
            <a:r>
              <a:rPr lang="ru-RU" sz="2800" b="1" dirty="0"/>
              <a:t> </a:t>
            </a:r>
            <a:r>
              <a:rPr lang="en-US" sz="2800" b="1" dirty="0"/>
              <a:t>ə</a:t>
            </a:r>
            <a:r>
              <a:rPr lang="ru-RU" sz="2800" b="1" smtClean="0"/>
              <a:t>дісі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1" cy="3888431"/>
          </a:xfrm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карталарға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көздейтін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сілдерін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дістері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дейміз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47675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картадан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үрдістермен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қасиеттері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геожүйедегі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уелділіктерін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динамикасы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кеңестіктегі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эволюциясы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үдерістерін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геожүйелердің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7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04664"/>
            <a:ext cx="8928992" cy="6264696"/>
          </a:xfrm>
        </p:spPr>
        <p:txBody>
          <a:bodyPr>
            <a:normAutofit fontScale="77500" lnSpcReduction="20000"/>
          </a:bodyPr>
          <a:lstStyle/>
          <a:p>
            <a:pPr marL="0" indent="542925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542925" algn="just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төмендегідей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сілдерін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бағыттағы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құрылымын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көрнекі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көлденең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қима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сызба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блок-диаграмма,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əртүрлі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кестетер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Карта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нысандардың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координатын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қашықтықтығын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ұзындығын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биіктігін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көлемін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көрсеткіштерін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Карта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дақылдардың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тығыздығы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біртекті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орналасуын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өзгеруін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уелділік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коэффицентінің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нышандары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тығыздығын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математикалық-статистикалық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зерттеулерге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түрлендіру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54292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Картаграфиялық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түрлендіру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танымның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нысандардың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құбылыстар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үрдістердің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кеңістіктік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үлгісін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081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үлгілеу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 err="1" smtClean="0"/>
              <a:t>Оқып</a:t>
            </a:r>
            <a:r>
              <a:rPr lang="ru-RU" dirty="0" smtClean="0"/>
              <a:t> </a:t>
            </a:r>
            <a:r>
              <a:rPr lang="ru-RU" dirty="0" err="1" smtClean="0"/>
              <a:t>үйрену</a:t>
            </a:r>
            <a:r>
              <a:rPr lang="ru-RU" dirty="0" smtClean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dirty="0" err="1" smtClean="0"/>
              <a:t>танып</a:t>
            </a:r>
            <a:r>
              <a:rPr lang="ru-RU" dirty="0" smtClean="0"/>
              <a:t> </a:t>
            </a:r>
            <a:r>
              <a:rPr lang="ru-RU" dirty="0" err="1" smtClean="0"/>
              <a:t>білудің</a:t>
            </a:r>
            <a:r>
              <a:rPr lang="ru-RU" dirty="0" smtClean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 smtClean="0"/>
              <a:t>олдарын</a:t>
            </a:r>
            <a:r>
              <a:rPr lang="ru-RU" dirty="0" smtClean="0"/>
              <a:t> </a:t>
            </a:r>
            <a:r>
              <a:rPr lang="ru-RU" dirty="0"/>
              <a:t>табу 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қарастыратын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нысандардың</a:t>
            </a:r>
            <a:r>
              <a:rPr lang="ru-RU" dirty="0" smtClean="0"/>
              <a:t> </a:t>
            </a:r>
            <a:r>
              <a:rPr lang="ru-RU" dirty="0" err="1"/>
              <a:t>құбылыстар</a:t>
            </a:r>
            <a:r>
              <a:rPr lang="ru-RU" dirty="0"/>
              <a:t> мен </a:t>
            </a:r>
            <a:r>
              <a:rPr lang="ru-RU" dirty="0" err="1"/>
              <a:t>үрдістердің</a:t>
            </a:r>
            <a:r>
              <a:rPr lang="ru-RU" dirty="0"/>
              <a:t> </a:t>
            </a:r>
            <a:r>
              <a:rPr lang="ru-RU" dirty="0" err="1"/>
              <a:t>үлгісі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 smtClean="0"/>
              <a:t>талдаулар</a:t>
            </a:r>
            <a:r>
              <a:rPr lang="ru-RU" dirty="0" smtClean="0"/>
              <a:t> </a:t>
            </a:r>
            <a:r>
              <a:rPr lang="ru-RU" dirty="0"/>
              <a:t>мен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өнімдерді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құрулардың</a:t>
            </a:r>
            <a:r>
              <a:rPr lang="ru-RU" dirty="0"/>
              <a:t> н</a:t>
            </a:r>
            <a:r>
              <a:rPr lang="en-US" dirty="0"/>
              <a:t>ə</a:t>
            </a:r>
            <a:r>
              <a:rPr lang="ru-RU" dirty="0" err="1" smtClean="0"/>
              <a:t>тижесінде</a:t>
            </a:r>
            <a:r>
              <a:rPr lang="ru-RU" dirty="0" smtClean="0"/>
              <a:t> </a:t>
            </a:r>
            <a:r>
              <a:rPr lang="ru-RU" dirty="0" err="1" smtClean="0"/>
              <a:t>жасалатын</a:t>
            </a:r>
            <a:r>
              <a:rPr lang="ru-RU" dirty="0" smtClean="0"/>
              <a:t> </a:t>
            </a:r>
            <a:r>
              <a:rPr lang="ru-RU" dirty="0" err="1"/>
              <a:t>жүйелерді</a:t>
            </a:r>
            <a:r>
              <a:rPr lang="ru-RU" dirty="0"/>
              <a:t> </a:t>
            </a:r>
            <a:r>
              <a:rPr lang="ru-RU" i="1" dirty="0" err="1"/>
              <a:t>картографиялық</a:t>
            </a:r>
            <a:r>
              <a:rPr lang="ru-RU" i="1" dirty="0"/>
              <a:t> </a:t>
            </a:r>
            <a:r>
              <a:rPr lang="ru-RU" i="1" dirty="0" err="1"/>
              <a:t>үлгілеу</a:t>
            </a:r>
            <a:r>
              <a:rPr lang="ru-RU" i="1" dirty="0"/>
              <a:t> </a:t>
            </a:r>
            <a:r>
              <a:rPr lang="ru-RU" dirty="0" err="1"/>
              <a:t>дейміз</a:t>
            </a:r>
            <a:r>
              <a:rPr lang="ru-RU" dirty="0"/>
              <a:t>. </a:t>
            </a:r>
            <a:endParaRPr lang="ru-RU" dirty="0" smtClean="0"/>
          </a:p>
          <a:p>
            <a:pPr marL="0" indent="542925" algn="just">
              <a:buNone/>
            </a:pP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 err="1" smtClean="0"/>
              <a:t>сөзбен</a:t>
            </a:r>
            <a:r>
              <a:rPr lang="ru-RU" dirty="0" smtClean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үлгілеудің</a:t>
            </a:r>
            <a:r>
              <a:rPr lang="ru-RU" dirty="0"/>
              <a:t> </a:t>
            </a:r>
            <a:r>
              <a:rPr lang="ru-RU" dirty="0" err="1"/>
              <a:t>құрамына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 smtClean="0"/>
              <a:t>карталарды</a:t>
            </a:r>
            <a:r>
              <a:rPr lang="ru-RU" dirty="0" smtClean="0"/>
              <a:t> </a:t>
            </a:r>
            <a:r>
              <a:rPr lang="ru-RU" dirty="0" err="1"/>
              <a:t>құрып</a:t>
            </a:r>
            <a:r>
              <a:rPr lang="ru-RU" dirty="0"/>
              <a:t>, оны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кіреді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810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040560"/>
          </a:xfrm>
        </p:spPr>
        <p:txBody>
          <a:bodyPr>
            <a:normAutofit/>
          </a:bodyPr>
          <a:lstStyle/>
          <a:p>
            <a:pPr marL="0" indent="542925" algn="just">
              <a:buNone/>
            </a:pPr>
            <a:r>
              <a:rPr lang="ru-RU" dirty="0" err="1"/>
              <a:t>Картаға</a:t>
            </a:r>
            <a:r>
              <a:rPr lang="ru-RU" dirty="0"/>
              <a:t> т</a:t>
            </a:r>
            <a:r>
              <a:rPr lang="en-US" dirty="0"/>
              <a:t>ə</a:t>
            </a:r>
            <a:r>
              <a:rPr lang="ru-RU" dirty="0" smtClean="0"/>
              <a:t>н </a:t>
            </a:r>
            <a:r>
              <a:rPr lang="ru-RU" dirty="0" err="1" smtClean="0"/>
              <a:t>ерекшеліктерді</a:t>
            </a:r>
            <a:r>
              <a:rPr lang="ru-RU" dirty="0" smtClean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міндеттерді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қолдануға</a:t>
            </a:r>
            <a:r>
              <a:rPr lang="ru-RU" dirty="0" smtClean="0"/>
              <a:t> </a:t>
            </a:r>
            <a:r>
              <a:rPr lang="ru-RU" dirty="0" err="1"/>
              <a:t>жарамдылығын</a:t>
            </a:r>
            <a:r>
              <a:rPr lang="ru-RU" dirty="0"/>
              <a:t> </a:t>
            </a:r>
            <a:r>
              <a:rPr lang="ru-RU" dirty="0" err="1"/>
              <a:t>бағалауға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 smtClean="0"/>
              <a:t>Аталған</a:t>
            </a:r>
            <a:r>
              <a:rPr lang="ru-RU" dirty="0" smtClean="0"/>
              <a:t> м</a:t>
            </a:r>
            <a:r>
              <a:rPr lang="en-US" dirty="0"/>
              <a:t>ə</a:t>
            </a:r>
            <a:r>
              <a:rPr lang="ru-RU" dirty="0" err="1"/>
              <a:t>селені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карталарға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-ала </a:t>
            </a:r>
            <a:r>
              <a:rPr lang="ru-RU" dirty="0" err="1"/>
              <a:t>талдау</a:t>
            </a:r>
            <a:r>
              <a:rPr lang="ru-RU" dirty="0"/>
              <a:t> </a:t>
            </a:r>
            <a:r>
              <a:rPr lang="ru-RU" dirty="0" err="1"/>
              <a:t>жасауды</a:t>
            </a:r>
            <a:r>
              <a:rPr lang="ru-RU" dirty="0"/>
              <a:t> </a:t>
            </a:r>
            <a:r>
              <a:rPr lang="ru-RU" dirty="0" err="1" smtClean="0"/>
              <a:t>қажет</a:t>
            </a:r>
            <a:r>
              <a:rPr lang="ru-RU" dirty="0" smtClean="0"/>
              <a:t> </a:t>
            </a:r>
            <a:r>
              <a:rPr lang="ru-RU" dirty="0" err="1" smtClean="0"/>
              <a:t>етеді</a:t>
            </a:r>
            <a:r>
              <a:rPr lang="ru-RU" dirty="0" smtClean="0"/>
              <a:t>.</a:t>
            </a:r>
          </a:p>
          <a:p>
            <a:pPr marL="0" indent="542925" algn="just">
              <a:buNone/>
            </a:pP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мақсатқа</a:t>
            </a:r>
            <a:r>
              <a:rPr lang="ru-RU" dirty="0"/>
              <a:t> (</a:t>
            </a:r>
            <a:r>
              <a:rPr lang="ru-RU" dirty="0" err="1"/>
              <a:t>ғылыми-зерттеу</a:t>
            </a:r>
            <a:r>
              <a:rPr lang="ru-RU" dirty="0"/>
              <a:t>, </a:t>
            </a:r>
            <a:r>
              <a:rPr lang="ru-RU" dirty="0" err="1"/>
              <a:t>білім</a:t>
            </a:r>
            <a:r>
              <a:rPr lang="ru-RU" dirty="0"/>
              <a:t> беру, т</a:t>
            </a:r>
            <a:r>
              <a:rPr lang="en-US" dirty="0"/>
              <a:t>ə</a:t>
            </a:r>
            <a:r>
              <a:rPr lang="ru-RU" dirty="0" err="1" smtClean="0"/>
              <a:t>жірибелік</a:t>
            </a:r>
            <a:r>
              <a:rPr lang="ru-RU" dirty="0" smtClean="0"/>
              <a:t> </a:t>
            </a:r>
            <a:r>
              <a:rPr lang="ru-RU" dirty="0" err="1" smtClean="0"/>
              <a:t>тағы</a:t>
            </a:r>
            <a:r>
              <a:rPr lang="ru-RU" dirty="0" smtClean="0"/>
              <a:t> </a:t>
            </a:r>
            <a:r>
              <a:rPr lang="ru-RU" dirty="0"/>
              <a:t>да </a:t>
            </a:r>
            <a:r>
              <a:rPr lang="ru-RU" dirty="0" err="1"/>
              <a:t>басқа</a:t>
            </a:r>
            <a:r>
              <a:rPr lang="ru-RU" dirty="0"/>
              <a:t>) </a:t>
            </a:r>
            <a:r>
              <a:rPr lang="ru-RU" dirty="0" err="1"/>
              <a:t>қолдануы</a:t>
            </a:r>
            <a:r>
              <a:rPr lang="ru-RU" dirty="0"/>
              <a:t> д</a:t>
            </a:r>
            <a:r>
              <a:rPr lang="en-US" dirty="0"/>
              <a:t>ə</a:t>
            </a:r>
            <a:r>
              <a:rPr lang="ru-RU" dirty="0" err="1"/>
              <a:t>режесін</a:t>
            </a:r>
            <a:r>
              <a:rPr lang="ru-RU" dirty="0"/>
              <a:t> </a:t>
            </a:r>
            <a:r>
              <a:rPr lang="ru-RU" dirty="0" err="1"/>
              <a:t>анықтауды</a:t>
            </a:r>
            <a:r>
              <a:rPr lang="ru-RU" dirty="0"/>
              <a:t> </a:t>
            </a:r>
            <a:r>
              <a:rPr lang="ru-RU" dirty="0" err="1" smtClean="0"/>
              <a:t>көздейтін</a:t>
            </a:r>
            <a:r>
              <a:rPr lang="ru-RU" dirty="0" smtClean="0"/>
              <a:t> </a:t>
            </a:r>
            <a:r>
              <a:rPr lang="ru-RU" dirty="0" err="1" smtClean="0"/>
              <a:t>картаның</a:t>
            </a:r>
            <a:r>
              <a:rPr lang="ru-RU" dirty="0" smtClean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құрамдас</a:t>
            </a:r>
            <a:r>
              <a:rPr lang="ru-RU" dirty="0"/>
              <a:t> </a:t>
            </a:r>
            <a:r>
              <a:rPr lang="ru-RU" dirty="0" err="1"/>
              <a:t>бөліктері</a:t>
            </a:r>
            <a:r>
              <a:rPr lang="ru-RU" dirty="0"/>
              <a:t> мен </a:t>
            </a:r>
            <a:r>
              <a:rPr lang="ru-RU" dirty="0" err="1"/>
              <a:t>қасиеттерін</a:t>
            </a:r>
            <a:r>
              <a:rPr lang="ru-RU" dirty="0"/>
              <a:t> </a:t>
            </a:r>
            <a:r>
              <a:rPr lang="ru-RU" dirty="0" err="1" smtClean="0"/>
              <a:t>жан-жақты</a:t>
            </a:r>
            <a:r>
              <a:rPr lang="ru-RU" dirty="0" smtClean="0"/>
              <a:t> </a:t>
            </a:r>
            <a:r>
              <a:rPr lang="ru-RU" dirty="0" err="1" smtClean="0"/>
              <a:t>тексеру</a:t>
            </a:r>
            <a:r>
              <a:rPr lang="ru-RU" dirty="0" smtClean="0"/>
              <a:t> </a:t>
            </a:r>
            <a:r>
              <a:rPr lang="ru-RU" dirty="0" err="1"/>
              <a:t>үрдісін</a:t>
            </a:r>
            <a:r>
              <a:rPr lang="ru-RU" dirty="0"/>
              <a:t> </a:t>
            </a:r>
            <a:r>
              <a:rPr lang="ru-RU" i="1" dirty="0" err="1"/>
              <a:t>картаны</a:t>
            </a:r>
            <a:r>
              <a:rPr lang="ru-RU" i="1" dirty="0"/>
              <a:t> </a:t>
            </a:r>
            <a:r>
              <a:rPr lang="ru-RU" i="1" dirty="0" err="1"/>
              <a:t>талдау</a:t>
            </a:r>
            <a:r>
              <a:rPr lang="ru-RU" i="1" dirty="0"/>
              <a:t> </a:t>
            </a:r>
            <a:r>
              <a:rPr lang="ru-RU" dirty="0" err="1"/>
              <a:t>дейміз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446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04656"/>
          </a:xfrm>
        </p:spPr>
        <p:txBody>
          <a:bodyPr/>
          <a:lstStyle/>
          <a:p>
            <a:pPr marL="0" indent="447675" algn="just">
              <a:buNone/>
            </a:pP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 </a:t>
            </a:r>
            <a:r>
              <a:rPr lang="ru-RU" dirty="0" err="1"/>
              <a:t>төменде</a:t>
            </a:r>
            <a:r>
              <a:rPr lang="ru-RU" dirty="0"/>
              <a:t> </a:t>
            </a:r>
            <a:r>
              <a:rPr lang="ru-RU" dirty="0" err="1" smtClean="0"/>
              <a:t>көрсетілген</a:t>
            </a:r>
            <a:r>
              <a:rPr lang="ru-RU" dirty="0" smtClean="0"/>
              <a:t> </a:t>
            </a:r>
            <a:r>
              <a:rPr lang="ru-RU" dirty="0" err="1" smtClean="0"/>
              <a:t>деректерді</a:t>
            </a:r>
            <a:r>
              <a:rPr lang="ru-RU" dirty="0" smtClean="0"/>
              <a:t> </a:t>
            </a:r>
            <a:r>
              <a:rPr lang="ru-RU" dirty="0" err="1"/>
              <a:t>қамтиды</a:t>
            </a:r>
            <a:r>
              <a:rPr lang="ru-RU" dirty="0" smtClean="0"/>
              <a:t>:</a:t>
            </a:r>
          </a:p>
          <a:p>
            <a:pPr marL="0" indent="447675" algn="just">
              <a:buNone/>
            </a:pPr>
            <a:r>
              <a:rPr lang="ru-RU" dirty="0"/>
              <a:t>І. </a:t>
            </a:r>
            <a:r>
              <a:rPr lang="ru-RU" i="1" dirty="0" err="1"/>
              <a:t>Картографиялық</a:t>
            </a:r>
            <a:r>
              <a:rPr lang="ru-RU" i="1" dirty="0"/>
              <a:t> </a:t>
            </a:r>
            <a:r>
              <a:rPr lang="ru-RU" i="1" dirty="0" err="1"/>
              <a:t>өнімнің</a:t>
            </a:r>
            <a:r>
              <a:rPr lang="ru-RU" i="1" dirty="0"/>
              <a:t> </a:t>
            </a:r>
            <a:r>
              <a:rPr lang="ru-RU" i="1" dirty="0" err="1"/>
              <a:t>шығыс</a:t>
            </a:r>
            <a:r>
              <a:rPr lang="ru-RU" i="1" dirty="0"/>
              <a:t> </a:t>
            </a:r>
            <a:r>
              <a:rPr lang="ru-RU" i="1" dirty="0" err="1"/>
              <a:t>деректері</a:t>
            </a:r>
            <a:r>
              <a:rPr lang="ru-RU" dirty="0"/>
              <a:t>:</a:t>
            </a:r>
          </a:p>
          <a:p>
            <a:pPr marL="0" indent="447675" algn="just">
              <a:buNone/>
            </a:pPr>
            <a:r>
              <a:rPr lang="ru-RU" dirty="0"/>
              <a:t>1.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өнімнің</a:t>
            </a:r>
            <a:r>
              <a:rPr lang="ru-RU" dirty="0"/>
              <a:t> </a:t>
            </a:r>
            <a:r>
              <a:rPr lang="ru-RU" dirty="0" err="1"/>
              <a:t>атауы</a:t>
            </a:r>
            <a:r>
              <a:rPr lang="ru-RU" dirty="0"/>
              <a:t>;</a:t>
            </a:r>
          </a:p>
          <a:p>
            <a:pPr marL="0" indent="447675" algn="just">
              <a:buNone/>
            </a:pPr>
            <a:r>
              <a:rPr lang="ru-RU" dirty="0"/>
              <a:t>2. </a:t>
            </a:r>
            <a:r>
              <a:rPr lang="ru-RU" dirty="0" err="1"/>
              <a:t>картаның</a:t>
            </a:r>
            <a:r>
              <a:rPr lang="ru-RU" dirty="0"/>
              <a:t> </a:t>
            </a:r>
            <a:r>
              <a:rPr lang="ru-RU" dirty="0" err="1"/>
              <a:t>аты</a:t>
            </a:r>
            <a:r>
              <a:rPr lang="ru-RU" dirty="0"/>
              <a:t> мен </a:t>
            </a:r>
            <a:r>
              <a:rPr lang="ru-RU" dirty="0" err="1"/>
              <a:t>тақырыбын</a:t>
            </a:r>
            <a:r>
              <a:rPr lang="ru-RU" dirty="0"/>
              <a:t> </a:t>
            </a:r>
            <a:r>
              <a:rPr lang="ru-RU" dirty="0" err="1"/>
              <a:t>толтыратын</a:t>
            </a:r>
            <a:r>
              <a:rPr lang="ru-RU" dirty="0"/>
              <a:t> м</a:t>
            </a:r>
            <a:r>
              <a:rPr lang="en-US" dirty="0"/>
              <a:t>ə</a:t>
            </a:r>
            <a:r>
              <a:rPr lang="ru-RU" dirty="0" err="1"/>
              <a:t>ліметтер</a:t>
            </a:r>
            <a:r>
              <a:rPr lang="ru-RU" dirty="0"/>
              <a:t>;</a:t>
            </a:r>
          </a:p>
          <a:p>
            <a:pPr marL="0" indent="447675" algn="just">
              <a:buNone/>
            </a:pPr>
            <a:r>
              <a:rPr lang="ru-RU" dirty="0"/>
              <a:t>3. </a:t>
            </a:r>
            <a:r>
              <a:rPr lang="ru-RU" dirty="0" err="1"/>
              <a:t>өнімнің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деректері</a:t>
            </a:r>
            <a:r>
              <a:rPr lang="ru-RU" dirty="0"/>
              <a:t> (</a:t>
            </a:r>
            <a:r>
              <a:rPr lang="ru-RU" dirty="0" err="1"/>
              <a:t>шығарған</a:t>
            </a:r>
            <a:r>
              <a:rPr lang="ru-RU" dirty="0"/>
              <a:t> </a:t>
            </a:r>
            <a:r>
              <a:rPr lang="ru-RU" dirty="0" err="1"/>
              <a:t>орны</a:t>
            </a:r>
            <a:r>
              <a:rPr lang="ru-RU" dirty="0"/>
              <a:t>, </a:t>
            </a:r>
            <a:r>
              <a:rPr lang="ru-RU" dirty="0" err="1" smtClean="0"/>
              <a:t>қаласы</a:t>
            </a:r>
            <a:r>
              <a:rPr lang="ru-RU" dirty="0" smtClean="0"/>
              <a:t>, </a:t>
            </a:r>
            <a:r>
              <a:rPr lang="ru-RU" dirty="0" err="1" smtClean="0"/>
              <a:t>баспахананың</a:t>
            </a:r>
            <a:r>
              <a:rPr lang="ru-RU" dirty="0" smtClean="0"/>
              <a:t> </a:t>
            </a:r>
            <a:r>
              <a:rPr lang="ru-RU" dirty="0" err="1"/>
              <a:t>аты</a:t>
            </a:r>
            <a:r>
              <a:rPr lang="ru-RU" dirty="0"/>
              <a:t>); </a:t>
            </a:r>
            <a:r>
              <a:rPr lang="ru-RU" dirty="0" err="1"/>
              <a:t>баспа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/>
              <a:t>;</a:t>
            </a:r>
          </a:p>
          <a:p>
            <a:pPr marL="0" indent="447675" algn="just">
              <a:buNone/>
            </a:pPr>
            <a:r>
              <a:rPr lang="ru-RU" dirty="0"/>
              <a:t>4.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өнімді</a:t>
            </a:r>
            <a:r>
              <a:rPr lang="ru-RU" dirty="0"/>
              <a:t> </a:t>
            </a:r>
            <a:r>
              <a:rPr lang="ru-RU" dirty="0" err="1"/>
              <a:t>шығаруға</a:t>
            </a:r>
            <a:r>
              <a:rPr lang="ru-RU" dirty="0"/>
              <a:t> </a:t>
            </a:r>
            <a:r>
              <a:rPr lang="ru-RU" dirty="0" err="1"/>
              <a:t>тапсырыс</a:t>
            </a:r>
            <a:r>
              <a:rPr lang="ru-RU" dirty="0"/>
              <a:t> </a:t>
            </a:r>
            <a:r>
              <a:rPr lang="ru-RU" dirty="0" err="1"/>
              <a:t>берген</a:t>
            </a:r>
            <a:r>
              <a:rPr lang="ru-RU" dirty="0"/>
              <a:t> </a:t>
            </a:r>
            <a:r>
              <a:rPr lang="ru-RU" dirty="0" err="1" smtClean="0"/>
              <a:t>ұйымдар</a:t>
            </a:r>
            <a:r>
              <a:rPr lang="ru-RU" dirty="0" smtClean="0"/>
              <a:t> мен </a:t>
            </a:r>
            <a:r>
              <a:rPr lang="ru-RU" dirty="0" err="1"/>
              <a:t>мекемелер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/>
              <a:t>деректер</a:t>
            </a:r>
            <a:r>
              <a:rPr lang="ru-RU" dirty="0" smtClean="0"/>
              <a:t>;</a:t>
            </a:r>
          </a:p>
          <a:p>
            <a:pPr marL="0" indent="447675" algn="just">
              <a:buNone/>
            </a:pPr>
            <a:r>
              <a:rPr lang="ru-RU" dirty="0"/>
              <a:t>5. р</a:t>
            </a:r>
            <a:r>
              <a:rPr lang="en-US" dirty="0"/>
              <a:t>ə</a:t>
            </a:r>
            <a:r>
              <a:rPr lang="ru-RU" dirty="0" err="1"/>
              <a:t>сімдеу</a:t>
            </a:r>
            <a:r>
              <a:rPr lang="ru-RU" dirty="0"/>
              <a:t> </a:t>
            </a:r>
            <a:r>
              <a:rPr lang="ru-RU" dirty="0" err="1"/>
              <a:t>ерекшеліктері</a:t>
            </a:r>
            <a:r>
              <a:rPr lang="ru-RU" dirty="0"/>
              <a:t> (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 smtClean="0"/>
              <a:t>барысында</a:t>
            </a:r>
            <a:r>
              <a:rPr lang="ru-RU" dirty="0" smtClean="0"/>
              <a:t> </a:t>
            </a:r>
            <a:r>
              <a:rPr lang="ru-RU" dirty="0" err="1" smtClean="0"/>
              <a:t>жұмсалған</a:t>
            </a:r>
            <a:r>
              <a:rPr lang="ru-RU" dirty="0" smtClean="0"/>
              <a:t> </a:t>
            </a:r>
            <a:r>
              <a:rPr lang="ru-RU" dirty="0" err="1"/>
              <a:t>бояулар</a:t>
            </a:r>
            <a:r>
              <a:rPr lang="ru-RU" dirty="0"/>
              <a:t> саны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265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4752528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ІІ </a:t>
            </a:r>
            <a:r>
              <a:rPr lang="ru-RU" i="1" dirty="0" err="1"/>
              <a:t>Математикалық</a:t>
            </a:r>
            <a:r>
              <a:rPr lang="ru-RU" i="1" dirty="0"/>
              <a:t> </a:t>
            </a:r>
            <a:r>
              <a:rPr lang="ru-RU" i="1" dirty="0" err="1"/>
              <a:t>негіздері</a:t>
            </a:r>
            <a:r>
              <a:rPr lang="ru-RU" dirty="0"/>
              <a:t>:</a:t>
            </a:r>
          </a:p>
          <a:p>
            <a:pPr marL="0" indent="447675" algn="just">
              <a:buNone/>
            </a:pPr>
            <a:r>
              <a:rPr lang="ru-RU" dirty="0"/>
              <a:t>6. </a:t>
            </a:r>
            <a:r>
              <a:rPr lang="ru-RU" dirty="0" err="1"/>
              <a:t>талданатын</a:t>
            </a:r>
            <a:r>
              <a:rPr lang="ru-RU" dirty="0"/>
              <a:t> </a:t>
            </a:r>
            <a:r>
              <a:rPr lang="ru-RU" dirty="0" err="1"/>
              <a:t>картаның</a:t>
            </a:r>
            <a:r>
              <a:rPr lang="ru-RU" dirty="0"/>
              <a:t> бас масштабы;</a:t>
            </a:r>
          </a:p>
          <a:p>
            <a:pPr marL="0" indent="447675" algn="just">
              <a:buNone/>
            </a:pPr>
            <a:r>
              <a:rPr lang="ru-RU" dirty="0"/>
              <a:t>7.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дістері</a:t>
            </a:r>
            <a:r>
              <a:rPr lang="ru-RU" dirty="0"/>
              <a:t> мен </a:t>
            </a:r>
            <a:r>
              <a:rPr lang="ru-RU" dirty="0" err="1"/>
              <a:t>бұрмалану</a:t>
            </a:r>
            <a:r>
              <a:rPr lang="ru-RU" dirty="0"/>
              <a:t> </a:t>
            </a:r>
            <a:r>
              <a:rPr lang="ru-RU" dirty="0" err="1"/>
              <a:t>сипатына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 smtClean="0"/>
              <a:t>картографиялық</a:t>
            </a:r>
            <a:r>
              <a:rPr lang="ru-RU" dirty="0" smtClean="0"/>
              <a:t> проекция </a:t>
            </a:r>
            <a:r>
              <a:rPr lang="ru-RU" dirty="0" err="1"/>
              <a:t>қасиеттері</a:t>
            </a:r>
            <a:r>
              <a:rPr lang="ru-RU" dirty="0"/>
              <a:t>; </a:t>
            </a:r>
            <a:r>
              <a:rPr lang="ru-RU" dirty="0" err="1"/>
              <a:t>нөлдік</a:t>
            </a:r>
            <a:r>
              <a:rPr lang="ru-RU" dirty="0"/>
              <a:t> </a:t>
            </a:r>
            <a:r>
              <a:rPr lang="ru-RU" dirty="0" err="1"/>
              <a:t>бұрмалану</a:t>
            </a:r>
            <a:r>
              <a:rPr lang="ru-RU" dirty="0"/>
              <a:t> </a:t>
            </a:r>
            <a:r>
              <a:rPr lang="ru-RU" dirty="0" err="1"/>
              <a:t>сызығықтарының</a:t>
            </a:r>
            <a:r>
              <a:rPr lang="ru-RU" dirty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/>
              <a:t>нүктесінің</a:t>
            </a:r>
            <a:r>
              <a:rPr lang="ru-RU" dirty="0"/>
              <a:t> </a:t>
            </a:r>
            <a:r>
              <a:rPr lang="ru-RU" dirty="0" err="1"/>
              <a:t>орналасуы</a:t>
            </a:r>
            <a:r>
              <a:rPr lang="ru-RU" dirty="0"/>
              <a:t>, </a:t>
            </a:r>
            <a:r>
              <a:rPr lang="ru-RU" dirty="0" err="1"/>
              <a:t>шамасы</a:t>
            </a:r>
            <a:r>
              <a:rPr lang="ru-RU" dirty="0"/>
              <a:t>, </a:t>
            </a:r>
            <a:r>
              <a:rPr lang="ru-RU" dirty="0" err="1"/>
              <a:t>таралу</a:t>
            </a:r>
            <a:r>
              <a:rPr lang="ru-RU" dirty="0"/>
              <a:t> </a:t>
            </a:r>
            <a:r>
              <a:rPr lang="ru-RU" dirty="0" err="1"/>
              <a:t>бағыттары</a:t>
            </a:r>
            <a:r>
              <a:rPr lang="ru-RU" dirty="0"/>
              <a:t> мен ж</a:t>
            </a:r>
            <a:r>
              <a:rPr lang="en-US" dirty="0"/>
              <a:t>ə</a:t>
            </a:r>
            <a:r>
              <a:rPr lang="ru-RU" dirty="0" smtClean="0"/>
              <a:t>не </a:t>
            </a:r>
            <a:r>
              <a:rPr lang="ru-RU" dirty="0" err="1" smtClean="0"/>
              <a:t>олардың</a:t>
            </a:r>
            <a:r>
              <a:rPr lang="ru-RU" dirty="0" smtClean="0"/>
              <a:t> </a:t>
            </a:r>
            <a:r>
              <a:rPr lang="ru-RU" dirty="0" err="1"/>
              <a:t>экстремальды</a:t>
            </a:r>
            <a:r>
              <a:rPr lang="ru-RU" dirty="0"/>
              <a:t> </a:t>
            </a:r>
            <a:r>
              <a:rPr lang="ru-RU" dirty="0" err="1"/>
              <a:t>маңыздылығы</a:t>
            </a:r>
            <a:r>
              <a:rPr lang="ru-RU" dirty="0"/>
              <a:t>. </a:t>
            </a:r>
            <a:r>
              <a:rPr lang="ru-RU" dirty="0" err="1"/>
              <a:t>Проекцияны</a:t>
            </a:r>
            <a:r>
              <a:rPr lang="ru-RU" dirty="0"/>
              <a:t> </a:t>
            </a:r>
            <a:r>
              <a:rPr lang="ru-RU" dirty="0" err="1" smtClean="0"/>
              <a:t>таңдаудың</a:t>
            </a:r>
            <a:r>
              <a:rPr lang="ru-RU" dirty="0" smtClean="0"/>
              <a:t> </a:t>
            </a:r>
            <a:r>
              <a:rPr lang="ru-RU" dirty="0" err="1" smtClean="0"/>
              <a:t>географиялық</a:t>
            </a:r>
            <a:r>
              <a:rPr lang="ru-RU" dirty="0" smtClean="0"/>
              <a:t> </a:t>
            </a:r>
            <a:r>
              <a:rPr lang="ru-RU" dirty="0" err="1"/>
              <a:t>дұрыстығы</a:t>
            </a:r>
            <a:r>
              <a:rPr lang="ru-RU" dirty="0"/>
              <a:t> (</a:t>
            </a:r>
            <a:r>
              <a:rPr lang="ru-RU" dirty="0" err="1"/>
              <a:t>кескінделген</a:t>
            </a:r>
            <a:r>
              <a:rPr lang="ru-RU" dirty="0"/>
              <a:t> </a:t>
            </a:r>
            <a:r>
              <a:rPr lang="ru-RU" dirty="0" err="1"/>
              <a:t>аумақтың</a:t>
            </a:r>
            <a:r>
              <a:rPr lang="ru-RU" dirty="0"/>
              <a:t> </a:t>
            </a:r>
            <a:r>
              <a:rPr lang="ru-RU" dirty="0" err="1" smtClean="0"/>
              <a:t>тұтастығы</a:t>
            </a:r>
            <a:r>
              <a:rPr lang="ru-RU" dirty="0" smtClean="0"/>
              <a:t>, </a:t>
            </a:r>
            <a:r>
              <a:rPr lang="ru-RU" dirty="0" err="1" smtClean="0"/>
              <a:t>картографиялық</a:t>
            </a:r>
            <a:r>
              <a:rPr lang="ru-RU" dirty="0" smtClean="0"/>
              <a:t> </a:t>
            </a:r>
            <a:r>
              <a:rPr lang="ru-RU" dirty="0" err="1"/>
              <a:t>тордың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тағы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4256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16624"/>
          </a:xfrm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dirty="0"/>
              <a:t>ІІІ. </a:t>
            </a:r>
            <a:r>
              <a:rPr lang="ru-RU" i="1" dirty="0" err="1"/>
              <a:t>Географиялық</a:t>
            </a:r>
            <a:r>
              <a:rPr lang="ru-RU" i="1" dirty="0"/>
              <a:t> </a:t>
            </a:r>
            <a:r>
              <a:rPr lang="ru-RU" i="1" dirty="0" err="1"/>
              <a:t>мазмұны</a:t>
            </a:r>
            <a:r>
              <a:rPr lang="ru-RU" dirty="0"/>
              <a:t>:</a:t>
            </a:r>
          </a:p>
          <a:p>
            <a:pPr marL="0" indent="447675" algn="just">
              <a:buNone/>
            </a:pPr>
            <a:r>
              <a:rPr lang="ru-RU" dirty="0"/>
              <a:t>8. </a:t>
            </a:r>
            <a:r>
              <a:rPr lang="ru-RU" i="1" dirty="0"/>
              <a:t>Су </a:t>
            </a:r>
            <a:r>
              <a:rPr lang="ru-RU" i="1" dirty="0" err="1"/>
              <a:t>нысандары</a:t>
            </a:r>
            <a:r>
              <a:rPr lang="ru-RU" dirty="0"/>
              <a:t>: су </a:t>
            </a:r>
            <a:r>
              <a:rPr lang="ru-RU" dirty="0" err="1"/>
              <a:t>нысандарының</a:t>
            </a:r>
            <a:r>
              <a:rPr lang="ru-RU" dirty="0"/>
              <a:t> </a:t>
            </a:r>
            <a:r>
              <a:rPr lang="ru-RU" dirty="0" err="1"/>
              <a:t>түрлеріне</a:t>
            </a:r>
            <a:r>
              <a:rPr lang="ru-RU" dirty="0"/>
              <a:t>, </a:t>
            </a:r>
            <a:r>
              <a:rPr lang="ru-RU" dirty="0" err="1" smtClean="0"/>
              <a:t>режимдеріне</a:t>
            </a:r>
            <a:r>
              <a:rPr lang="ru-RU" dirty="0" smtClean="0"/>
              <a:t>, </a:t>
            </a:r>
            <a:r>
              <a:rPr lang="ru-RU" dirty="0" err="1" smtClean="0"/>
              <a:t>құрамына</a:t>
            </a:r>
            <a:r>
              <a:rPr lang="ru-RU" dirty="0"/>
              <a:t>,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маңызына</a:t>
            </a:r>
            <a:r>
              <a:rPr lang="ru-RU" dirty="0"/>
              <a:t>, </a:t>
            </a:r>
            <a:r>
              <a:rPr lang="ru-RU" dirty="0" err="1" smtClean="0"/>
              <a:t>гидрографиялық</a:t>
            </a:r>
            <a:r>
              <a:rPr lang="ru-RU" dirty="0" smtClean="0"/>
              <a:t> </a:t>
            </a:r>
            <a:r>
              <a:rPr lang="ru-RU" dirty="0" err="1" smtClean="0"/>
              <a:t>торларының</a:t>
            </a:r>
            <a:r>
              <a:rPr lang="ru-RU" dirty="0" smtClean="0"/>
              <a:t> </a:t>
            </a:r>
            <a:r>
              <a:rPr lang="ru-RU" dirty="0" err="1" smtClean="0"/>
              <a:t>сипатына</a:t>
            </a:r>
            <a:r>
              <a:rPr lang="ru-RU" dirty="0" smtClean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жіктеу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ашып</a:t>
            </a:r>
            <a:r>
              <a:rPr lang="ru-RU" dirty="0"/>
              <a:t> </a:t>
            </a:r>
            <a:r>
              <a:rPr lang="ru-RU" dirty="0" err="1" smtClean="0"/>
              <a:t>көрсететін</a:t>
            </a:r>
            <a:r>
              <a:rPr lang="ru-RU" dirty="0" smtClean="0"/>
              <a:t> </a:t>
            </a:r>
            <a:r>
              <a:rPr lang="ru-RU" dirty="0" err="1" smtClean="0"/>
              <a:t>шартты</a:t>
            </a:r>
            <a:r>
              <a:rPr lang="ru-RU" dirty="0" smtClean="0"/>
              <a:t> </a:t>
            </a:r>
            <a:r>
              <a:rPr lang="ru-RU" dirty="0" err="1"/>
              <a:t>белгілердің</a:t>
            </a:r>
            <a:r>
              <a:rPr lang="ru-RU" dirty="0"/>
              <a:t> </a:t>
            </a:r>
            <a:r>
              <a:rPr lang="ru-RU" dirty="0" err="1"/>
              <a:t>жинақталуы</a:t>
            </a:r>
            <a:r>
              <a:rPr lang="ru-RU" dirty="0"/>
              <a:t> д</a:t>
            </a:r>
            <a:r>
              <a:rPr lang="en-US" dirty="0"/>
              <a:t>ə</a:t>
            </a:r>
            <a:r>
              <a:rPr lang="ru-RU" dirty="0" err="1"/>
              <a:t>режесі</a:t>
            </a:r>
            <a:r>
              <a:rPr lang="ru-RU" dirty="0"/>
              <a:t>;</a:t>
            </a:r>
          </a:p>
          <a:p>
            <a:pPr marL="0" indent="447675" algn="just">
              <a:buNone/>
            </a:pPr>
            <a:r>
              <a:rPr lang="ru-RU" dirty="0"/>
              <a:t>9</a:t>
            </a:r>
            <a:r>
              <a:rPr lang="ru-RU" i="1" dirty="0"/>
              <a:t>. </a:t>
            </a:r>
            <a:r>
              <a:rPr lang="ru-RU" i="1" dirty="0" err="1"/>
              <a:t>Жер</a:t>
            </a:r>
            <a:r>
              <a:rPr lang="ru-RU" i="1" dirty="0"/>
              <a:t> </a:t>
            </a:r>
            <a:r>
              <a:rPr lang="ru-RU" i="1" dirty="0" err="1"/>
              <a:t>бедері</a:t>
            </a:r>
            <a:r>
              <a:rPr lang="ru-RU" dirty="0"/>
              <a:t>: </a:t>
            </a:r>
            <a:r>
              <a:rPr lang="ru-RU" dirty="0" err="1"/>
              <a:t>кескіндеу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дістері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 smtClean="0"/>
              <a:t>рқайсының</a:t>
            </a:r>
            <a:r>
              <a:rPr lang="ru-RU" dirty="0" smtClean="0"/>
              <a:t> </a:t>
            </a:r>
            <a:r>
              <a:rPr lang="ru-RU" dirty="0" err="1" smtClean="0"/>
              <a:t>ерекшеліктері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гипсометриялық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діс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биіктік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 smtClean="0"/>
              <a:t>не </a:t>
            </a:r>
            <a:r>
              <a:rPr lang="ru-RU" dirty="0" err="1" smtClean="0"/>
              <a:t>тереңдік</a:t>
            </a:r>
            <a:r>
              <a:rPr lang="ru-RU" dirty="0" smtClean="0"/>
              <a:t> </a:t>
            </a:r>
            <a:r>
              <a:rPr lang="ru-RU" dirty="0" err="1"/>
              <a:t>шкаласының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таңдалғанын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);</a:t>
            </a:r>
          </a:p>
          <a:p>
            <a:pPr marL="0" indent="447675" algn="just">
              <a:buNone/>
            </a:pPr>
            <a:r>
              <a:rPr lang="ru-RU" dirty="0"/>
              <a:t>10. </a:t>
            </a:r>
            <a:r>
              <a:rPr lang="ru-RU" i="1" dirty="0" err="1"/>
              <a:t>Өсімдіктер</a:t>
            </a:r>
            <a:r>
              <a:rPr lang="ru-RU" i="1" dirty="0"/>
              <a:t> мен </a:t>
            </a:r>
            <a:r>
              <a:rPr lang="ru-RU" i="1" dirty="0" err="1"/>
              <a:t>топырақ</a:t>
            </a:r>
            <a:r>
              <a:rPr lang="ru-RU" i="1" dirty="0"/>
              <a:t> </a:t>
            </a:r>
            <a:r>
              <a:rPr lang="ru-RU" i="1" dirty="0" err="1"/>
              <a:t>жамылғысы</a:t>
            </a:r>
            <a:r>
              <a:rPr lang="ru-RU" i="1" dirty="0"/>
              <a:t>: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 smtClean="0"/>
              <a:t>кескіндеу</a:t>
            </a:r>
            <a:r>
              <a:rPr lang="ru-RU" dirty="0" smtClean="0"/>
              <a:t> </a:t>
            </a:r>
            <a:r>
              <a:rPr lang="en-US" dirty="0" smtClean="0"/>
              <a:t>ə</a:t>
            </a:r>
            <a:r>
              <a:rPr lang="ru-RU" dirty="0" err="1"/>
              <a:t>дістері</a:t>
            </a:r>
            <a:r>
              <a:rPr lang="ru-RU" dirty="0"/>
              <a:t> мен </a:t>
            </a:r>
            <a:r>
              <a:rPr lang="ru-RU" dirty="0" err="1"/>
              <a:t>құралдары</a:t>
            </a:r>
            <a:r>
              <a:rPr lang="ru-RU" dirty="0"/>
              <a:t>,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жіктемесі</a:t>
            </a:r>
            <a:r>
              <a:rPr lang="ru-RU" dirty="0"/>
              <a:t> мен </a:t>
            </a:r>
            <a:r>
              <a:rPr lang="ru-RU" dirty="0" err="1" smtClean="0"/>
              <a:t>шартты</a:t>
            </a:r>
            <a:r>
              <a:rPr lang="ru-RU" dirty="0" smtClean="0"/>
              <a:t> </a:t>
            </a:r>
            <a:r>
              <a:rPr lang="ru-RU" dirty="0" err="1" smtClean="0"/>
              <a:t>белгілер</a:t>
            </a:r>
            <a:r>
              <a:rPr lang="ru-RU" dirty="0" smtClean="0"/>
              <a:t> </a:t>
            </a:r>
            <a:r>
              <a:rPr lang="ru-RU" dirty="0" err="1"/>
              <a:t>жүйесі</a:t>
            </a:r>
            <a:r>
              <a:rPr lang="ru-RU" dirty="0"/>
              <a:t>, </a:t>
            </a:r>
            <a:r>
              <a:rPr lang="ru-RU" dirty="0" err="1"/>
              <a:t>жинақталу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 мен </a:t>
            </a:r>
            <a:r>
              <a:rPr lang="ru-RU" dirty="0" err="1" smtClean="0"/>
              <a:t>сипаты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46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 fontScale="85000" lnSpcReduction="20000"/>
          </a:bodyPr>
          <a:lstStyle/>
          <a:p>
            <a:pPr marL="0" indent="447675" algn="just">
              <a:buNone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леуметтік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эканомикалық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нысандар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4767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мекендер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саны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кімшілік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жіктеу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рқайсының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елдімекендердің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бедеріне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4767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кімшіліктік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бөлінуі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шекаралар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орталықтартағы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кімшіліктік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бөлінулер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кескінделуі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іріктелу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4767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экономика мен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мəдениет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нысандардың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дістерінің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ерекшеліктерінің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аймақтық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көрсетілуі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47675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географиясы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кескінделу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47675" algn="just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Жазулар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атаулармен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нысандардың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санаттары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сипатықандай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түсіндірмелі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жазуларды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өлшемдері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47675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386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04656"/>
          </a:xfrm>
        </p:spPr>
        <p:txBody>
          <a:bodyPr>
            <a:normAutofit fontScale="92500" lnSpcReduction="20000"/>
          </a:bodyPr>
          <a:lstStyle/>
          <a:p>
            <a:pPr marL="0" indent="447675" algn="just">
              <a:buNone/>
            </a:pPr>
            <a:r>
              <a:rPr lang="ru-RU" sz="2400" dirty="0"/>
              <a:t>І</a:t>
            </a:r>
            <a:r>
              <a:rPr lang="en-US" sz="2400" dirty="0"/>
              <a:t>V. </a:t>
            </a:r>
            <a:r>
              <a:rPr lang="ru-RU" sz="2400" i="1" dirty="0" err="1"/>
              <a:t>Жабдықтаушы</a:t>
            </a:r>
            <a:r>
              <a:rPr lang="ru-RU" sz="2400" i="1" dirty="0"/>
              <a:t> </a:t>
            </a:r>
            <a:r>
              <a:rPr lang="ru-RU" sz="2400" i="1" dirty="0" err="1"/>
              <a:t>элементтері</a:t>
            </a:r>
            <a:r>
              <a:rPr lang="ru-RU" sz="2400" dirty="0"/>
              <a:t>:</a:t>
            </a:r>
          </a:p>
          <a:p>
            <a:pPr marL="0" indent="447675" algn="just">
              <a:buNone/>
            </a:pPr>
            <a:r>
              <a:rPr lang="ru-RU" sz="2400" dirty="0"/>
              <a:t>13. </a:t>
            </a:r>
            <a:r>
              <a:rPr lang="ru-RU" sz="2400" dirty="0" err="1"/>
              <a:t>Картаның</a:t>
            </a:r>
            <a:r>
              <a:rPr lang="ru-RU" sz="2400" dirty="0"/>
              <a:t> </a:t>
            </a:r>
            <a:r>
              <a:rPr lang="ru-RU" sz="2400" dirty="0" err="1"/>
              <a:t>атқаратын</a:t>
            </a:r>
            <a:r>
              <a:rPr lang="ru-RU" sz="2400" dirty="0"/>
              <a:t> </a:t>
            </a:r>
            <a:r>
              <a:rPr lang="ru-RU" sz="2400" dirty="0" err="1"/>
              <a:t>қызметіне</a:t>
            </a:r>
            <a:r>
              <a:rPr lang="ru-RU" sz="2400" dirty="0"/>
              <a:t> </a:t>
            </a:r>
            <a:r>
              <a:rPr lang="ru-RU" sz="2400" dirty="0" err="1"/>
              <a:t>сай</a:t>
            </a:r>
            <a:r>
              <a:rPr lang="ru-RU" sz="2400" dirty="0"/>
              <a:t> </a:t>
            </a:r>
            <a:r>
              <a:rPr lang="ru-RU" sz="2400" dirty="0" err="1"/>
              <a:t>жабдықтауын</a:t>
            </a:r>
            <a:r>
              <a:rPr lang="ru-RU" sz="2400" dirty="0"/>
              <a:t> </a:t>
            </a:r>
            <a:r>
              <a:rPr lang="ru-RU" sz="2400" dirty="0" err="1" smtClean="0"/>
              <a:t>зерттеу</a:t>
            </a:r>
            <a:r>
              <a:rPr lang="ru-RU" sz="2400" dirty="0" smtClean="0"/>
              <a:t>: </a:t>
            </a:r>
            <a:r>
              <a:rPr lang="ru-RU" sz="2400" dirty="0" err="1" smtClean="0"/>
              <a:t>картаның</a:t>
            </a:r>
            <a:r>
              <a:rPr lang="ru-RU" sz="2400" dirty="0" smtClean="0"/>
              <a:t> </a:t>
            </a:r>
            <a:r>
              <a:rPr lang="ru-RU" sz="2400" dirty="0" err="1"/>
              <a:t>түсіндірмелі</a:t>
            </a:r>
            <a:r>
              <a:rPr lang="ru-RU" sz="2400" dirty="0"/>
              <a:t> </a:t>
            </a:r>
            <a:r>
              <a:rPr lang="ru-RU" sz="2400" dirty="0" err="1"/>
              <a:t>сөздерін</a:t>
            </a:r>
            <a:r>
              <a:rPr lang="ru-RU" sz="2400" dirty="0"/>
              <a:t>, </a:t>
            </a:r>
            <a:r>
              <a:rPr lang="ru-RU" sz="2400" dirty="0" err="1"/>
              <a:t>масштабтың</a:t>
            </a:r>
            <a:r>
              <a:rPr lang="ru-RU" sz="2400" dirty="0"/>
              <a:t>, </a:t>
            </a:r>
            <a:r>
              <a:rPr lang="ru-RU" sz="2400" dirty="0" err="1"/>
              <a:t>картографиялық</a:t>
            </a:r>
            <a:r>
              <a:rPr lang="ru-RU" sz="2400" dirty="0"/>
              <a:t> </a:t>
            </a:r>
            <a:r>
              <a:rPr lang="ru-RU" sz="2400" dirty="0" smtClean="0"/>
              <a:t>тор </a:t>
            </a:r>
            <a:r>
              <a:rPr lang="ru-RU" sz="2400" dirty="0" err="1" smtClean="0"/>
              <a:t>дың</a:t>
            </a:r>
            <a:r>
              <a:rPr lang="ru-RU" sz="2400" dirty="0" smtClean="0"/>
              <a:t> </a:t>
            </a:r>
            <a:r>
              <a:rPr lang="ru-RU" sz="2400" dirty="0" err="1"/>
              <a:t>бұрыштамаларының</a:t>
            </a:r>
            <a:r>
              <a:rPr lang="ru-RU" sz="2400" dirty="0"/>
              <a:t>, </a:t>
            </a:r>
            <a:r>
              <a:rPr lang="ru-RU" sz="2400" dirty="0" err="1"/>
              <a:t>бұрыштамадан</a:t>
            </a:r>
            <a:r>
              <a:rPr lang="ru-RU" sz="2400" dirty="0"/>
              <a:t> </a:t>
            </a:r>
            <a:r>
              <a:rPr lang="ru-RU" sz="2400" dirty="0" err="1"/>
              <a:t>тыс</a:t>
            </a:r>
            <a:r>
              <a:rPr lang="ru-RU" sz="2400" dirty="0"/>
              <a:t> р</a:t>
            </a:r>
            <a:r>
              <a:rPr lang="en-US" sz="2400" dirty="0"/>
              <a:t>ə</a:t>
            </a:r>
            <a:r>
              <a:rPr lang="ru-RU" sz="2400" dirty="0" err="1"/>
              <a:t>сімделуінің</a:t>
            </a:r>
            <a:r>
              <a:rPr lang="ru-RU" sz="2400" dirty="0"/>
              <a:t> </a:t>
            </a:r>
            <a:r>
              <a:rPr lang="ru-RU" sz="2400" dirty="0" err="1" smtClean="0"/>
              <a:t>болуы</a:t>
            </a:r>
            <a:r>
              <a:rPr lang="ru-RU" sz="2400" dirty="0"/>
              <a:t>.</a:t>
            </a:r>
          </a:p>
          <a:p>
            <a:pPr marL="0" indent="447675" algn="just">
              <a:buNone/>
            </a:pPr>
            <a:r>
              <a:rPr lang="en-US" sz="2400" dirty="0"/>
              <a:t>V. </a:t>
            </a:r>
            <a:r>
              <a:rPr lang="ru-RU" sz="2400" dirty="0" err="1"/>
              <a:t>Аумақты</a:t>
            </a:r>
            <a:r>
              <a:rPr lang="ru-RU" sz="2400" dirty="0"/>
              <a:t> </a:t>
            </a:r>
            <a:r>
              <a:rPr lang="ru-RU" sz="2400" dirty="0" err="1"/>
              <a:t>сипаттаудың</a:t>
            </a:r>
            <a:r>
              <a:rPr lang="ru-RU" sz="2400" dirty="0"/>
              <a:t> </a:t>
            </a:r>
            <a:r>
              <a:rPr lang="ru-RU" sz="2400" dirty="0" err="1"/>
              <a:t>қосымша</a:t>
            </a:r>
            <a:r>
              <a:rPr lang="ru-RU" sz="2400" dirty="0"/>
              <a:t> </a:t>
            </a:r>
            <a:r>
              <a:rPr lang="ru-RU" sz="2400" dirty="0" err="1"/>
              <a:t>элементтері</a:t>
            </a:r>
            <a:r>
              <a:rPr lang="ru-RU" sz="2400" dirty="0"/>
              <a:t> м</a:t>
            </a:r>
            <a:r>
              <a:rPr lang="en-US" sz="2400" dirty="0"/>
              <a:t>ə</a:t>
            </a:r>
            <a:r>
              <a:rPr lang="ru-RU" sz="2400" dirty="0" err="1"/>
              <a:t>тіндік</a:t>
            </a:r>
            <a:r>
              <a:rPr lang="ru-RU" sz="2400" dirty="0"/>
              <a:t> </a:t>
            </a:r>
            <a:r>
              <a:rPr lang="ru-RU" sz="2400" dirty="0" err="1" smtClean="0"/>
              <a:t>деректер</a:t>
            </a:r>
            <a:r>
              <a:rPr lang="ru-RU" sz="2400" dirty="0"/>
              <a:t>, </a:t>
            </a:r>
            <a:r>
              <a:rPr lang="ru-RU" sz="2400" dirty="0" err="1"/>
              <a:t>қ</a:t>
            </a:r>
            <a:r>
              <a:rPr lang="ru-RU" sz="2400" dirty="0" err="1" smtClean="0"/>
              <a:t>осымша</a:t>
            </a:r>
            <a:r>
              <a:rPr lang="ru-RU" sz="2400" dirty="0" smtClean="0"/>
              <a:t> </a:t>
            </a:r>
            <a:r>
              <a:rPr lang="ru-RU" sz="2400" dirty="0" err="1"/>
              <a:t>қима</a:t>
            </a:r>
            <a:r>
              <a:rPr lang="ru-RU" sz="2400" dirty="0"/>
              <a:t> </a:t>
            </a:r>
            <a:r>
              <a:rPr lang="ru-RU" sz="2400" dirty="0" err="1"/>
              <a:t>сызба</a:t>
            </a:r>
            <a:r>
              <a:rPr lang="ru-RU" sz="2400" dirty="0"/>
              <a:t>.</a:t>
            </a:r>
          </a:p>
          <a:p>
            <a:pPr marL="0" indent="447675" algn="just">
              <a:buNone/>
            </a:pPr>
            <a:r>
              <a:rPr lang="en-US" sz="2400" dirty="0"/>
              <a:t>V</a:t>
            </a:r>
            <a:r>
              <a:rPr lang="ru-RU" sz="2400" dirty="0"/>
              <a:t>І. </a:t>
            </a:r>
            <a:r>
              <a:rPr lang="ru-RU" sz="2400" dirty="0" err="1"/>
              <a:t>Карталарды</a:t>
            </a:r>
            <a:r>
              <a:rPr lang="ru-RU" sz="2400" dirty="0"/>
              <a:t> </a:t>
            </a:r>
            <a:r>
              <a:rPr lang="ru-RU" sz="2400" dirty="0" err="1"/>
              <a:t>құрастыру</a:t>
            </a:r>
            <a:r>
              <a:rPr lang="ru-RU" sz="2400" dirty="0"/>
              <a:t>:</a:t>
            </a:r>
          </a:p>
          <a:p>
            <a:pPr marL="0" indent="447675" algn="just">
              <a:buNone/>
            </a:pPr>
            <a:r>
              <a:rPr lang="ru-RU" sz="2400" dirty="0"/>
              <a:t>14. </a:t>
            </a:r>
            <a:r>
              <a:rPr lang="ru-RU" sz="2400" dirty="0" err="1"/>
              <a:t>Кескінделген</a:t>
            </a:r>
            <a:r>
              <a:rPr lang="ru-RU" sz="2400" dirty="0"/>
              <a:t> </a:t>
            </a:r>
            <a:r>
              <a:rPr lang="ru-RU" sz="2400" dirty="0" err="1"/>
              <a:t>аумақтардың</a:t>
            </a:r>
            <a:r>
              <a:rPr lang="ru-RU" sz="2400" dirty="0"/>
              <a:t> </a:t>
            </a:r>
            <a:r>
              <a:rPr lang="ru-RU" sz="2400" dirty="0" err="1"/>
              <a:t>картада</a:t>
            </a:r>
            <a:r>
              <a:rPr lang="ru-RU" sz="2400" dirty="0"/>
              <a:t> </a:t>
            </a:r>
            <a:r>
              <a:rPr lang="ru-RU" sz="2400" dirty="0" err="1"/>
              <a:t>орналасуы</a:t>
            </a:r>
            <a:r>
              <a:rPr lang="ru-RU" sz="2400" dirty="0"/>
              <a:t> мен </a:t>
            </a:r>
            <a:r>
              <a:rPr lang="ru-RU" sz="2400" dirty="0" err="1" smtClean="0"/>
              <a:t>оның</a:t>
            </a:r>
            <a:r>
              <a:rPr lang="ru-RU" sz="2400" dirty="0" smtClean="0"/>
              <a:t> </a:t>
            </a:r>
            <a:r>
              <a:rPr lang="ru-RU" sz="2400" dirty="0" err="1" smtClean="0"/>
              <a:t>шекарасының</a:t>
            </a:r>
            <a:r>
              <a:rPr lang="ru-RU" sz="2400" dirty="0"/>
              <a:t>, </a:t>
            </a:r>
            <a:r>
              <a:rPr lang="ru-RU" sz="2400" dirty="0" err="1"/>
              <a:t>орталық</a:t>
            </a:r>
            <a:r>
              <a:rPr lang="ru-RU" sz="2400" dirty="0"/>
              <a:t> </a:t>
            </a:r>
            <a:r>
              <a:rPr lang="ru-RU" sz="2400" dirty="0" err="1"/>
              <a:t>меридианының</a:t>
            </a:r>
            <a:r>
              <a:rPr lang="ru-RU" sz="2400" dirty="0"/>
              <a:t> </a:t>
            </a:r>
            <a:r>
              <a:rPr lang="ru-RU" sz="2400" dirty="0" err="1"/>
              <a:t>бұрыштамаларға</a:t>
            </a:r>
            <a:r>
              <a:rPr lang="ru-RU" sz="2400" dirty="0"/>
              <a:t> </a:t>
            </a:r>
            <a:r>
              <a:rPr lang="ru-RU" sz="2400" dirty="0" err="1" smtClean="0"/>
              <a:t>қатысты</a:t>
            </a:r>
            <a:r>
              <a:rPr lang="ru-RU" sz="2400" dirty="0" smtClean="0"/>
              <a:t> </a:t>
            </a:r>
            <a:r>
              <a:rPr lang="ru-RU" sz="2400" dirty="0" err="1" smtClean="0"/>
              <a:t>орны</a:t>
            </a:r>
            <a:r>
              <a:rPr lang="ru-RU" sz="2400" dirty="0" smtClean="0"/>
              <a:t> </a:t>
            </a:r>
            <a:r>
              <a:rPr lang="ru-RU" sz="2400" dirty="0"/>
              <a:t>мен </a:t>
            </a:r>
            <a:r>
              <a:rPr lang="ru-RU" sz="2400" dirty="0" err="1"/>
              <a:t>ықшамдалған</a:t>
            </a:r>
            <a:r>
              <a:rPr lang="ru-RU" sz="2400" dirty="0"/>
              <a:t> </a:t>
            </a:r>
            <a:r>
              <a:rPr lang="ru-RU" sz="2400" dirty="0" err="1"/>
              <a:t>нұсқаға</a:t>
            </a:r>
            <a:r>
              <a:rPr lang="ru-RU" sz="2400" dirty="0"/>
              <a:t> </a:t>
            </a:r>
            <a:r>
              <a:rPr lang="ru-RU" sz="2400" dirty="0" err="1"/>
              <a:t>сай</a:t>
            </a:r>
            <a:r>
              <a:rPr lang="ru-RU" sz="2400" dirty="0"/>
              <a:t> </a:t>
            </a:r>
            <a:r>
              <a:rPr lang="ru-RU" sz="2400" dirty="0" err="1"/>
              <a:t>келуі</a:t>
            </a:r>
            <a:r>
              <a:rPr lang="ru-RU" sz="2400" dirty="0"/>
              <a:t>.</a:t>
            </a:r>
          </a:p>
          <a:p>
            <a:pPr marL="0" indent="447675" algn="just">
              <a:buNone/>
            </a:pPr>
            <a:r>
              <a:rPr lang="ru-RU" sz="2400" dirty="0" err="1"/>
              <a:t>Тақырыптық</a:t>
            </a:r>
            <a:r>
              <a:rPr lang="ru-RU" sz="2400" dirty="0"/>
              <a:t> </a:t>
            </a:r>
            <a:r>
              <a:rPr lang="ru-RU" sz="2400" dirty="0" err="1"/>
              <a:t>карталарға</a:t>
            </a:r>
            <a:r>
              <a:rPr lang="ru-RU" sz="2400" dirty="0"/>
              <a:t> </a:t>
            </a:r>
            <a:r>
              <a:rPr lang="ru-RU" sz="2400" dirty="0" err="1"/>
              <a:t>жоғарыда</a:t>
            </a:r>
            <a:r>
              <a:rPr lang="ru-RU" sz="2400" dirty="0"/>
              <a:t> </a:t>
            </a:r>
            <a:r>
              <a:rPr lang="ru-RU" sz="2400" dirty="0" err="1"/>
              <a:t>ұсынылған</a:t>
            </a:r>
            <a:r>
              <a:rPr lang="ru-RU" sz="2400" dirty="0"/>
              <a:t> </a:t>
            </a:r>
            <a:r>
              <a:rPr lang="ru-RU" sz="2400" dirty="0" err="1"/>
              <a:t>бағдарлама</a:t>
            </a:r>
            <a:r>
              <a:rPr lang="ru-RU" sz="2400" dirty="0"/>
              <a:t>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 </a:t>
            </a:r>
            <a:r>
              <a:rPr lang="ru-RU" sz="2400" dirty="0" err="1"/>
              <a:t>жасауға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 </a:t>
            </a:r>
            <a:r>
              <a:rPr lang="ru-RU" sz="2400" dirty="0" err="1"/>
              <a:t>Картаның</a:t>
            </a:r>
            <a:r>
              <a:rPr lang="ru-RU" sz="2400" dirty="0"/>
              <a:t> </a:t>
            </a:r>
            <a:r>
              <a:rPr lang="ru-RU" sz="2400" dirty="0" err="1"/>
              <a:t>географиялық</a:t>
            </a:r>
            <a:r>
              <a:rPr lang="ru-RU" sz="2400" dirty="0"/>
              <a:t> </a:t>
            </a:r>
            <a:r>
              <a:rPr lang="ru-RU" sz="2400" dirty="0" err="1" smtClean="0"/>
              <a:t>мазмұны</a:t>
            </a:r>
            <a:r>
              <a:rPr lang="ru-RU" sz="2400" dirty="0" smtClean="0"/>
              <a:t> </a:t>
            </a:r>
            <a:r>
              <a:rPr lang="ru-RU" sz="2400" dirty="0" err="1" smtClean="0"/>
              <a:t>бөлімі</a:t>
            </a:r>
            <a:r>
              <a:rPr lang="ru-RU" sz="2400" dirty="0" smtClean="0"/>
              <a:t>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бөлім</a:t>
            </a:r>
            <a:r>
              <a:rPr lang="ru-RU" sz="2400" dirty="0"/>
              <a:t> </a:t>
            </a:r>
            <a:r>
              <a:rPr lang="ru-RU" sz="2400" dirty="0" err="1"/>
              <a:t>тармақтан</a:t>
            </a:r>
            <a:r>
              <a:rPr lang="ru-RU" sz="2400" dirty="0"/>
              <a:t> </a:t>
            </a:r>
            <a:r>
              <a:rPr lang="ru-RU" sz="2400" dirty="0" err="1"/>
              <a:t>тұратынын</a:t>
            </a:r>
            <a:r>
              <a:rPr lang="ru-RU" sz="2400" dirty="0"/>
              <a:t> </a:t>
            </a:r>
            <a:r>
              <a:rPr lang="ru-RU" sz="2400" dirty="0" err="1"/>
              <a:t>ескеру</a:t>
            </a:r>
            <a:r>
              <a:rPr lang="ru-RU" sz="2400" dirty="0"/>
              <a:t> </a:t>
            </a:r>
            <a:r>
              <a:rPr lang="ru-RU" sz="2400" dirty="0" err="1"/>
              <a:t>қажет</a:t>
            </a:r>
            <a:r>
              <a:rPr lang="ru-RU" sz="2400" dirty="0"/>
              <a:t>:</a:t>
            </a:r>
          </a:p>
          <a:p>
            <a:pPr marL="0" indent="447675" algn="just">
              <a:buNone/>
            </a:pPr>
            <a:r>
              <a:rPr lang="ru-RU" sz="2400" dirty="0"/>
              <a:t>а) </a:t>
            </a:r>
            <a:r>
              <a:rPr lang="ru-RU" sz="2400" dirty="0" err="1"/>
              <a:t>географиялық</a:t>
            </a:r>
            <a:r>
              <a:rPr lang="ru-RU" sz="2400" dirty="0"/>
              <a:t> </a:t>
            </a:r>
            <a:r>
              <a:rPr lang="ru-RU" sz="2400" dirty="0" err="1"/>
              <a:t>негізін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 smtClean="0"/>
              <a:t>;</a:t>
            </a:r>
          </a:p>
          <a:p>
            <a:pPr marL="0" indent="447675" algn="just">
              <a:buNone/>
            </a:pPr>
            <a:r>
              <a:rPr lang="ru-RU" sz="2400" dirty="0" smtClean="0"/>
              <a:t> </a:t>
            </a:r>
            <a:r>
              <a:rPr lang="ru-RU" sz="2400" dirty="0"/>
              <a:t>ə) </a:t>
            </a:r>
            <a:r>
              <a:rPr lang="ru-RU" sz="2400" dirty="0" err="1"/>
              <a:t>талданатын</a:t>
            </a:r>
            <a:r>
              <a:rPr lang="ru-RU" sz="2400" dirty="0"/>
              <a:t> </a:t>
            </a:r>
            <a:r>
              <a:rPr lang="ru-RU" sz="2400" dirty="0" err="1" smtClean="0"/>
              <a:t>картаның</a:t>
            </a:r>
            <a:r>
              <a:rPr lang="ru-RU" sz="2400" dirty="0" smtClean="0"/>
              <a:t> </a:t>
            </a:r>
            <a:r>
              <a:rPr lang="ru-RU" sz="2400" dirty="0" err="1" smtClean="0"/>
              <a:t>тақырыбына</a:t>
            </a:r>
            <a:r>
              <a:rPr lang="ru-RU" sz="2400" dirty="0" smtClean="0"/>
              <a:t> </a:t>
            </a:r>
            <a:r>
              <a:rPr lang="ru-RU" sz="2400" dirty="0"/>
              <a:t>с</a:t>
            </a:r>
            <a:r>
              <a:rPr lang="en-US" sz="2400" dirty="0"/>
              <a:t>ə</a:t>
            </a:r>
            <a:r>
              <a:rPr lang="ru-RU" sz="2400" dirty="0" err="1"/>
              <a:t>йкес</a:t>
            </a:r>
            <a:r>
              <a:rPr lang="ru-RU" sz="2400" dirty="0"/>
              <a:t> </a:t>
            </a:r>
            <a:r>
              <a:rPr lang="ru-RU" sz="2400" dirty="0" err="1"/>
              <a:t>келетін</a:t>
            </a:r>
            <a:r>
              <a:rPr lang="ru-RU" sz="2400" dirty="0"/>
              <a:t> </a:t>
            </a:r>
            <a:r>
              <a:rPr lang="ru-RU" sz="2400" dirty="0" err="1"/>
              <a:t>арнайы</a:t>
            </a:r>
            <a:r>
              <a:rPr lang="ru-RU" sz="2400" dirty="0"/>
              <a:t> </a:t>
            </a:r>
            <a:r>
              <a:rPr lang="ru-RU" sz="2400" dirty="0" err="1"/>
              <a:t>мазмұнын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. </a:t>
            </a:r>
            <a:r>
              <a:rPr lang="ru-RU" sz="2400" dirty="0" err="1" smtClean="0"/>
              <a:t>Картаға</a:t>
            </a:r>
            <a:r>
              <a:rPr lang="ru-RU" sz="2400" dirty="0" smtClean="0"/>
              <a:t> </a:t>
            </a:r>
            <a:r>
              <a:rPr lang="ru-RU" sz="2400" dirty="0" err="1" smtClean="0"/>
              <a:t>талдау</a:t>
            </a:r>
            <a:r>
              <a:rPr lang="ru-RU" sz="2400" dirty="0" smtClean="0"/>
              <a:t> </a:t>
            </a:r>
            <a:r>
              <a:rPr lang="ru-RU" sz="2400" dirty="0" err="1"/>
              <a:t>жасау</a:t>
            </a:r>
            <a:r>
              <a:rPr lang="ru-RU" sz="2400" dirty="0"/>
              <a:t>, </a:t>
            </a:r>
            <a:r>
              <a:rPr lang="ru-RU" sz="2400" dirty="0" err="1"/>
              <a:t>зерттеу</a:t>
            </a:r>
            <a:r>
              <a:rPr lang="ru-RU" sz="2400" dirty="0"/>
              <a:t> </a:t>
            </a:r>
            <a:r>
              <a:rPr lang="ru-RU" sz="2400" dirty="0" err="1"/>
              <a:t>құралы</a:t>
            </a:r>
            <a:r>
              <a:rPr lang="ru-RU" sz="2400" dirty="0"/>
              <a:t> </a:t>
            </a:r>
            <a:r>
              <a:rPr lang="ru-RU" sz="2400" dirty="0" err="1"/>
              <a:t>ретінде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 smtClean="0"/>
              <a:t>карталар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серияларының</a:t>
            </a:r>
            <a:r>
              <a:rPr lang="ru-RU" sz="2400" dirty="0" smtClean="0"/>
              <a:t> </a:t>
            </a:r>
            <a:r>
              <a:rPr lang="ru-RU" sz="2400" dirty="0" err="1"/>
              <a:t>құрамында</a:t>
            </a:r>
            <a:r>
              <a:rPr lang="ru-RU" sz="2400" dirty="0"/>
              <a:t> </a:t>
            </a:r>
            <a:r>
              <a:rPr lang="ru-RU" sz="2400" dirty="0" err="1"/>
              <a:t>алға</a:t>
            </a:r>
            <a:r>
              <a:rPr lang="ru-RU" sz="2400" dirty="0"/>
              <a:t> </a:t>
            </a:r>
            <a:r>
              <a:rPr lang="ru-RU" sz="2400" dirty="0" err="1"/>
              <a:t>қойған</a:t>
            </a:r>
            <a:r>
              <a:rPr lang="ru-RU" sz="2400" dirty="0"/>
              <a:t> </a:t>
            </a:r>
            <a:r>
              <a:rPr lang="ru-RU" sz="2400" dirty="0" err="1"/>
              <a:t>қажетті</a:t>
            </a:r>
            <a:r>
              <a:rPr lang="ru-RU" sz="2400" dirty="0"/>
              <a:t> </a:t>
            </a:r>
            <a:r>
              <a:rPr lang="ru-RU" sz="2400" dirty="0" err="1"/>
              <a:t>міндеттерді</a:t>
            </a:r>
            <a:r>
              <a:rPr lang="ru-RU" sz="2400" dirty="0"/>
              <a:t> </a:t>
            </a:r>
            <a:r>
              <a:rPr lang="ru-RU" sz="2400" dirty="0" err="1" smtClean="0"/>
              <a:t>шешуге</a:t>
            </a:r>
            <a:r>
              <a:rPr lang="ru-RU" sz="2400" dirty="0" smtClean="0"/>
              <a:t> </a:t>
            </a:r>
            <a:r>
              <a:rPr lang="ru-RU" sz="2400" dirty="0" err="1"/>
              <a:t>қолданылу</a:t>
            </a:r>
            <a:r>
              <a:rPr lang="ru-RU" sz="2400" dirty="0"/>
              <a:t> </a:t>
            </a:r>
            <a:r>
              <a:rPr lang="ru-RU" sz="2400" dirty="0" err="1"/>
              <a:t>мүмкіндігін</a:t>
            </a:r>
            <a:r>
              <a:rPr lang="ru-RU" sz="2400" dirty="0"/>
              <a:t> </a:t>
            </a:r>
            <a:r>
              <a:rPr lang="ru-RU" sz="2400" dirty="0" err="1"/>
              <a:t>бағалап</a:t>
            </a:r>
            <a:r>
              <a:rPr lang="ru-RU" sz="2400" dirty="0"/>
              <a:t>, ой </a:t>
            </a:r>
            <a:r>
              <a:rPr lang="ru-RU" sz="2400" dirty="0" err="1" smtClean="0"/>
              <a:t>қорытындыларын</a:t>
            </a:r>
            <a:r>
              <a:rPr lang="ru-RU" sz="2400" dirty="0"/>
              <a:t> </a:t>
            </a:r>
            <a:r>
              <a:rPr lang="ru-RU" sz="2400" dirty="0" err="1" smtClean="0"/>
              <a:t>шығарумен</a:t>
            </a:r>
            <a:r>
              <a:rPr lang="ru-RU" sz="2400" dirty="0" smtClean="0"/>
              <a:t> </a:t>
            </a:r>
            <a:r>
              <a:rPr lang="ru-RU" sz="2400" dirty="0" err="1"/>
              <a:t>аяқталады</a:t>
            </a:r>
            <a:r>
              <a:rPr lang="ru-RU" sz="2400" dirty="0"/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231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жəне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оны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пайдаланудың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447675" algn="just">
              <a:buNone/>
            </a:pP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дағдылары</a:t>
            </a:r>
            <a:r>
              <a:rPr lang="ru-RU" dirty="0"/>
              <a:t> </a:t>
            </a:r>
            <a:r>
              <a:rPr lang="ru-RU" dirty="0" err="1"/>
              <a:t>болмай</a:t>
            </a:r>
            <a:r>
              <a:rPr lang="ru-RU" dirty="0"/>
              <a:t> </a:t>
            </a:r>
            <a:r>
              <a:rPr lang="ru-RU" dirty="0" err="1" smtClean="0"/>
              <a:t>картаны</a:t>
            </a:r>
            <a:r>
              <a:rPr lang="ru-RU" dirty="0" smtClean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Шартты</a:t>
            </a:r>
            <a:r>
              <a:rPr lang="ru-RU" dirty="0"/>
              <a:t> </a:t>
            </a:r>
            <a:r>
              <a:rPr lang="ru-RU" dirty="0" err="1" smtClean="0"/>
              <a:t>белгілі</a:t>
            </a:r>
            <a:r>
              <a:rPr lang="ru-RU" dirty="0" smtClean="0"/>
              <a:t> - </a:t>
            </a:r>
            <a:r>
              <a:rPr lang="ru-RU" dirty="0" err="1" smtClean="0"/>
              <a:t>шолу</a:t>
            </a:r>
            <a:r>
              <a:rPr lang="ru-RU" dirty="0" smtClean="0"/>
              <a:t> </a:t>
            </a:r>
            <a:r>
              <a:rPr lang="ru-RU" dirty="0" err="1"/>
              <a:t>үлгісі</a:t>
            </a:r>
            <a:r>
              <a:rPr lang="ru-RU" dirty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картаның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/>
              <a:t>қасиетіне</a:t>
            </a:r>
            <a:r>
              <a:rPr lang="ru-RU" dirty="0"/>
              <a:t> </a:t>
            </a:r>
            <a:r>
              <a:rPr lang="ru-RU" dirty="0" err="1"/>
              <a:t>сүйеніп</a:t>
            </a:r>
            <a:r>
              <a:rPr lang="ru-RU" dirty="0"/>
              <a:t>, </a:t>
            </a:r>
            <a:r>
              <a:rPr lang="ru-RU" dirty="0" err="1" smtClean="0"/>
              <a:t>шындықты</a:t>
            </a:r>
            <a:r>
              <a:rPr lang="ru-RU" dirty="0" smtClean="0"/>
              <a:t> </a:t>
            </a:r>
            <a:r>
              <a:rPr lang="ru-RU" dirty="0" err="1" smtClean="0"/>
              <a:t>қалпына</a:t>
            </a:r>
            <a:r>
              <a:rPr lang="ru-RU" dirty="0" smtClean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үрдісін</a:t>
            </a:r>
            <a:r>
              <a:rPr lang="ru-RU" dirty="0"/>
              <a:t> </a:t>
            </a:r>
            <a:r>
              <a:rPr lang="ru-RU" i="1" dirty="0" err="1"/>
              <a:t>картаны</a:t>
            </a:r>
            <a:r>
              <a:rPr lang="ru-RU" i="1" dirty="0"/>
              <a:t> </a:t>
            </a:r>
            <a:r>
              <a:rPr lang="ru-RU" i="1" dirty="0" err="1"/>
              <a:t>оқу</a:t>
            </a:r>
            <a:r>
              <a:rPr lang="ru-RU" i="1" dirty="0"/>
              <a:t> </a:t>
            </a:r>
            <a:r>
              <a:rPr lang="ru-RU" dirty="0" err="1"/>
              <a:t>дейміз</a:t>
            </a:r>
            <a:r>
              <a:rPr lang="ru-RU" dirty="0" smtClean="0"/>
              <a:t>.</a:t>
            </a:r>
          </a:p>
          <a:p>
            <a:pPr marL="0" indent="447675" algn="just">
              <a:buNone/>
            </a:pPr>
            <a:r>
              <a:rPr lang="ru-RU" b="1" dirty="0"/>
              <a:t>Карта </a:t>
            </a:r>
            <a:r>
              <a:rPr lang="ru-RU" b="1" dirty="0" err="1"/>
              <a:t>бойынша</a:t>
            </a:r>
            <a:r>
              <a:rPr lang="ru-RU" b="1" dirty="0"/>
              <a:t> </a:t>
            </a:r>
            <a:r>
              <a:rPr lang="ru-RU" b="1" dirty="0" err="1"/>
              <a:t>сипаттау</a:t>
            </a:r>
            <a:r>
              <a:rPr lang="ru-RU" b="1" dirty="0"/>
              <a:t> </a:t>
            </a:r>
            <a:r>
              <a:rPr lang="ru-RU" b="1" dirty="0" err="1"/>
              <a:t>жəне</a:t>
            </a:r>
            <a:r>
              <a:rPr lang="ru-RU" b="1" dirty="0"/>
              <a:t> </a:t>
            </a:r>
            <a:r>
              <a:rPr lang="ru-RU" b="1" dirty="0" err="1"/>
              <a:t>көру</a:t>
            </a:r>
            <a:r>
              <a:rPr lang="ru-RU" b="1" dirty="0"/>
              <a:t> </a:t>
            </a:r>
            <a:r>
              <a:rPr lang="ru-RU" b="1" dirty="0" err="1"/>
              <a:t>арқылы</a:t>
            </a:r>
            <a:r>
              <a:rPr lang="ru-RU" b="1" dirty="0"/>
              <a:t> </a:t>
            </a:r>
            <a:r>
              <a:rPr lang="ru-RU" b="1" dirty="0" err="1"/>
              <a:t>ойша</a:t>
            </a:r>
            <a:r>
              <a:rPr lang="ru-RU" b="1" dirty="0"/>
              <a:t> </a:t>
            </a:r>
            <a:r>
              <a:rPr lang="ru-RU" b="1" dirty="0" err="1" smtClean="0"/>
              <a:t>талдау</a:t>
            </a:r>
            <a:r>
              <a:rPr lang="ru-RU" b="1" dirty="0" smtClean="0"/>
              <a:t> </a:t>
            </a:r>
            <a:r>
              <a:rPr lang="ru-RU" dirty="0"/>
              <a:t>т</a:t>
            </a:r>
            <a:r>
              <a:rPr lang="en-US" dirty="0"/>
              <a:t>ə</a:t>
            </a:r>
            <a:r>
              <a:rPr lang="ru-RU" dirty="0" err="1" smtClean="0"/>
              <a:t>сілі</a:t>
            </a:r>
            <a:r>
              <a:rPr lang="ru-RU" dirty="0" smtClean="0"/>
              <a:t> -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/>
              <a:t>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обьективті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en-US" dirty="0" smtClean="0"/>
              <a:t>ə</a:t>
            </a:r>
            <a:r>
              <a:rPr lang="ru-RU" dirty="0" err="1"/>
              <a:t>дістерінің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қарамастан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бүгінгі</a:t>
            </a:r>
            <a:r>
              <a:rPr lang="ru-RU" dirty="0"/>
              <a:t> </a:t>
            </a:r>
            <a:r>
              <a:rPr lang="ru-RU" dirty="0" err="1"/>
              <a:t>таңға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м</a:t>
            </a:r>
            <a:r>
              <a:rPr lang="en-US" dirty="0"/>
              <a:t>ə</a:t>
            </a:r>
            <a:r>
              <a:rPr lang="ru-RU" dirty="0" err="1" smtClean="0"/>
              <a:t>нін</a:t>
            </a:r>
            <a:r>
              <a:rPr lang="ru-RU" dirty="0" smtClean="0"/>
              <a:t> </a:t>
            </a:r>
            <a:r>
              <a:rPr lang="ru-RU" dirty="0" err="1" smtClean="0"/>
              <a:t>жоғалтпаған</a:t>
            </a:r>
            <a:r>
              <a:rPr lang="ru-RU" dirty="0" smtClean="0"/>
              <a:t> </a:t>
            </a:r>
            <a:r>
              <a:rPr lang="ru-RU" dirty="0" err="1"/>
              <a:t>картамен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dirty="0" err="1"/>
              <a:t>бұрыннан</a:t>
            </a:r>
            <a:r>
              <a:rPr lang="ru-RU" dirty="0"/>
              <a:t> </a:t>
            </a:r>
            <a:r>
              <a:rPr lang="ru-RU" dirty="0" err="1" smtClean="0"/>
              <a:t>қолданылып</a:t>
            </a:r>
            <a:r>
              <a:rPr lang="ru-RU" dirty="0" smtClean="0"/>
              <a:t> </a:t>
            </a:r>
            <a:r>
              <a:rPr lang="ru-RU" dirty="0" err="1" smtClean="0"/>
              <a:t>келе</a:t>
            </a:r>
            <a:r>
              <a:rPr lang="ru-RU" dirty="0" smtClean="0"/>
              <a:t> </a:t>
            </a:r>
            <a:r>
              <a:rPr lang="ru-RU" dirty="0" err="1"/>
              <a:t>жатқан</a:t>
            </a:r>
            <a:r>
              <a:rPr lang="ru-RU" dirty="0"/>
              <a:t> т</a:t>
            </a:r>
            <a:r>
              <a:rPr lang="en-US" dirty="0"/>
              <a:t>ə</a:t>
            </a:r>
            <a:r>
              <a:rPr lang="ru-RU" dirty="0" err="1"/>
              <a:t>сілдердің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.</a:t>
            </a:r>
          </a:p>
          <a:p>
            <a:pPr marL="0" indent="447675" algn="just">
              <a:buNone/>
            </a:pPr>
            <a:r>
              <a:rPr lang="ru-RU" dirty="0" err="1"/>
              <a:t>Көру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ойша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 мен карта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 smtClean="0"/>
              <a:t>сипаттаудың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/>
              <a:t>т</a:t>
            </a:r>
            <a:r>
              <a:rPr lang="en-US" dirty="0"/>
              <a:t>ə</a:t>
            </a:r>
            <a:r>
              <a:rPr lang="ru-RU" dirty="0" err="1"/>
              <a:t>сілдерінен</a:t>
            </a:r>
            <a:r>
              <a:rPr lang="ru-RU" dirty="0"/>
              <a:t> </a:t>
            </a:r>
            <a:r>
              <a:rPr lang="ru-RU" dirty="0" err="1"/>
              <a:t>артықшылығы</a:t>
            </a:r>
            <a:r>
              <a:rPr lang="ru-RU" dirty="0"/>
              <a:t> </a:t>
            </a:r>
            <a:r>
              <a:rPr lang="ru-RU" dirty="0" err="1"/>
              <a:t>оқып</a:t>
            </a:r>
            <a:r>
              <a:rPr lang="ru-RU" dirty="0"/>
              <a:t> </a:t>
            </a:r>
            <a:r>
              <a:rPr lang="ru-RU" dirty="0" err="1"/>
              <a:t>үйренетін</a:t>
            </a:r>
            <a:r>
              <a:rPr lang="ru-RU" dirty="0"/>
              <a:t> </a:t>
            </a:r>
            <a:r>
              <a:rPr lang="ru-RU" dirty="0" err="1" smtClean="0"/>
              <a:t>шындықтың</a:t>
            </a:r>
            <a:r>
              <a:rPr lang="ru-RU" dirty="0" smtClean="0"/>
              <a:t> </a:t>
            </a:r>
            <a:r>
              <a:rPr lang="ru-RU" dirty="0" err="1" smtClean="0"/>
              <a:t>картографиялық</a:t>
            </a:r>
            <a:r>
              <a:rPr lang="ru-RU" dirty="0" smtClean="0"/>
              <a:t> </a:t>
            </a:r>
            <a:r>
              <a:rPr lang="ru-RU" dirty="0" err="1"/>
              <a:t>бейнесін</a:t>
            </a:r>
            <a:r>
              <a:rPr lang="ru-RU" dirty="0"/>
              <a:t> </a:t>
            </a:r>
            <a:r>
              <a:rPr lang="ru-RU" dirty="0" err="1"/>
              <a:t>көзбен</a:t>
            </a:r>
            <a:r>
              <a:rPr lang="ru-RU" dirty="0"/>
              <a:t> </a:t>
            </a:r>
            <a:r>
              <a:rPr lang="ru-RU" dirty="0" err="1"/>
              <a:t>көру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кешенді</a:t>
            </a:r>
            <a:r>
              <a:rPr lang="ru-RU" dirty="0"/>
              <a:t> </a:t>
            </a:r>
            <a:r>
              <a:rPr lang="ru-RU" dirty="0" err="1" smtClean="0"/>
              <a:t>жинақтап</a:t>
            </a:r>
            <a:r>
              <a:rPr lang="ru-RU" dirty="0" smtClean="0"/>
              <a:t> </a:t>
            </a:r>
            <a:r>
              <a:rPr lang="ru-RU" dirty="0" err="1" smtClean="0"/>
              <a:t>қорытынды</a:t>
            </a:r>
            <a:r>
              <a:rPr lang="ru-RU" dirty="0" smtClean="0"/>
              <a:t> </a:t>
            </a:r>
            <a:r>
              <a:rPr lang="ru-RU" dirty="0" err="1"/>
              <a:t>шығаруға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беруінде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8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760640"/>
          </a:xfrm>
        </p:spPr>
        <p:txBody>
          <a:bodyPr>
            <a:normAutofit fontScale="85000" lnSpcReduction="20000"/>
          </a:bodyPr>
          <a:lstStyle/>
          <a:p>
            <a:pPr marL="0" indent="447675" algn="just">
              <a:buNone/>
            </a:pPr>
            <a:r>
              <a:rPr lang="ru-RU" b="1" dirty="0"/>
              <a:t>Картаны </a:t>
            </a:r>
            <a:r>
              <a:rPr lang="ru-RU" b="1" dirty="0" err="1"/>
              <a:t>пайдаланып</a:t>
            </a:r>
            <a:r>
              <a:rPr lang="ru-RU" b="1" dirty="0"/>
              <a:t> </a:t>
            </a:r>
            <a:r>
              <a:rPr lang="ru-RU" b="1" dirty="0" err="1"/>
              <a:t>жүргізілетін</a:t>
            </a:r>
            <a:r>
              <a:rPr lang="ru-RU" b="1" dirty="0"/>
              <a:t> </a:t>
            </a:r>
            <a:r>
              <a:rPr lang="ru-RU" b="1" dirty="0" err="1" smtClean="0"/>
              <a:t>кестелік</a:t>
            </a:r>
            <a:r>
              <a:rPr lang="ru-RU" b="1" dirty="0" smtClean="0"/>
              <a:t> </a:t>
            </a:r>
            <a:r>
              <a:rPr lang="ru-RU" b="1" dirty="0" err="1"/>
              <a:t>құрулар</a:t>
            </a:r>
            <a:r>
              <a:rPr lang="ru-RU" b="1" dirty="0"/>
              <a:t>.</a:t>
            </a:r>
          </a:p>
          <a:p>
            <a:pPr marL="0" indent="447675" algn="just">
              <a:buNone/>
            </a:pP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талдаудың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т</a:t>
            </a:r>
            <a:r>
              <a:rPr lang="en-US" dirty="0"/>
              <a:t>ə</a:t>
            </a:r>
            <a:r>
              <a:rPr lang="ru-RU" dirty="0" err="1"/>
              <a:t>сілдеріне</a:t>
            </a:r>
            <a:r>
              <a:rPr lang="ru-RU" dirty="0"/>
              <a:t> </a:t>
            </a:r>
            <a:r>
              <a:rPr lang="ru-RU" dirty="0" err="1" smtClean="0"/>
              <a:t>диаграммалар</a:t>
            </a:r>
            <a:r>
              <a:rPr lang="ru-RU" dirty="0" smtClean="0"/>
              <a:t>, </a:t>
            </a:r>
            <a:r>
              <a:rPr lang="ru-RU" dirty="0" err="1" smtClean="0"/>
              <a:t>көлденең</a:t>
            </a:r>
            <a:r>
              <a:rPr lang="ru-RU" dirty="0" smtClean="0"/>
              <a:t> </a:t>
            </a:r>
            <a:r>
              <a:rPr lang="ru-RU" dirty="0" err="1"/>
              <a:t>қима-сызбалар</a:t>
            </a:r>
            <a:r>
              <a:rPr lang="ru-RU" dirty="0"/>
              <a:t>, </a:t>
            </a:r>
            <a:r>
              <a:rPr lang="ru-RU" dirty="0" err="1" smtClean="0"/>
              <a:t>кестелік</a:t>
            </a:r>
            <a:r>
              <a:rPr lang="ru-RU" dirty="0" smtClean="0"/>
              <a:t> </a:t>
            </a:r>
            <a:r>
              <a:rPr lang="ru-RU" dirty="0" err="1"/>
              <a:t>сызбалар</a:t>
            </a:r>
            <a:r>
              <a:rPr lang="ru-RU" dirty="0"/>
              <a:t>,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өлшемді</a:t>
            </a:r>
            <a:r>
              <a:rPr lang="ru-RU" dirty="0"/>
              <a:t> </a:t>
            </a:r>
            <a:r>
              <a:rPr lang="ru-RU" dirty="0" smtClean="0"/>
              <a:t>блок </a:t>
            </a:r>
            <a:r>
              <a:rPr lang="ru-RU" dirty="0" err="1" smtClean="0"/>
              <a:t>диаграммалар</a:t>
            </a:r>
            <a:r>
              <a:rPr lang="ru-RU" dirty="0" smtClean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ртүрлі</a:t>
            </a:r>
            <a:r>
              <a:rPr lang="ru-RU" dirty="0"/>
              <a:t> </a:t>
            </a:r>
            <a:r>
              <a:rPr lang="ru-RU" dirty="0" err="1" smtClean="0"/>
              <a:t>кестелік</a:t>
            </a:r>
            <a:r>
              <a:rPr lang="ru-RU" dirty="0" smtClean="0"/>
              <a:t> </a:t>
            </a:r>
            <a:r>
              <a:rPr lang="ru-RU" dirty="0" err="1"/>
              <a:t>құрулар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 smtClean="0"/>
              <a:t>.</a:t>
            </a:r>
          </a:p>
          <a:p>
            <a:pPr marL="0" indent="447675" algn="just">
              <a:buNone/>
            </a:pPr>
            <a:r>
              <a:rPr lang="ru-RU" b="1" dirty="0" err="1"/>
              <a:t>Көлденең</a:t>
            </a:r>
            <a:r>
              <a:rPr lang="ru-RU" b="1" dirty="0"/>
              <a:t> </a:t>
            </a:r>
            <a:r>
              <a:rPr lang="ru-RU" b="1" dirty="0" err="1"/>
              <a:t>қима-сызбалар</a:t>
            </a:r>
            <a:r>
              <a:rPr lang="ru-RU" b="1" dirty="0"/>
              <a:t> мен </a:t>
            </a:r>
            <a:r>
              <a:rPr lang="ru-RU" b="1" dirty="0" err="1"/>
              <a:t>кестетік</a:t>
            </a:r>
            <a:r>
              <a:rPr lang="ru-RU" b="1" dirty="0"/>
              <a:t> </a:t>
            </a:r>
            <a:r>
              <a:rPr lang="ru-RU" b="1" dirty="0" err="1"/>
              <a:t>сызбаларды</a:t>
            </a:r>
            <a:endParaRPr lang="ru-RU" b="1" dirty="0"/>
          </a:p>
          <a:p>
            <a:pPr marL="0" indent="447675" algn="just">
              <a:buNone/>
            </a:pPr>
            <a:r>
              <a:rPr lang="ru-RU" dirty="0" err="1"/>
              <a:t>Т</a:t>
            </a:r>
            <a:r>
              <a:rPr lang="ru-RU" dirty="0" err="1" smtClean="0"/>
              <a:t>абиғаттағы</a:t>
            </a:r>
            <a:r>
              <a:rPr lang="ru-RU" dirty="0" smtClean="0"/>
              <a:t> </a:t>
            </a:r>
            <a:r>
              <a:rPr lang="en-US" dirty="0"/>
              <a:t>ə</a:t>
            </a:r>
            <a:r>
              <a:rPr lang="ru-RU" dirty="0" err="1"/>
              <a:t>ртүрлі</a:t>
            </a:r>
            <a:r>
              <a:rPr lang="ru-RU" dirty="0"/>
              <a:t> </a:t>
            </a:r>
            <a:r>
              <a:rPr lang="ru-RU" dirty="0" err="1"/>
              <a:t>құбылыстарды</a:t>
            </a:r>
            <a:r>
              <a:rPr lang="ru-RU" dirty="0"/>
              <a:t> </a:t>
            </a:r>
            <a:r>
              <a:rPr lang="ru-RU" dirty="0" err="1"/>
              <a:t>оқып-үйрену</a:t>
            </a:r>
            <a:r>
              <a:rPr lang="ru-RU" dirty="0"/>
              <a:t> </a:t>
            </a:r>
            <a:r>
              <a:rPr lang="ru-RU" dirty="0" err="1" smtClean="0"/>
              <a:t>мақсатында</a:t>
            </a:r>
            <a:r>
              <a:rPr lang="ru-RU" dirty="0" smtClean="0"/>
              <a:t> </a:t>
            </a:r>
            <a:r>
              <a:rPr lang="ru-RU" dirty="0" err="1" smtClean="0"/>
              <a:t>қолдануға</a:t>
            </a:r>
            <a:r>
              <a:rPr lang="ru-RU" dirty="0" smtClean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Көлденең</a:t>
            </a:r>
            <a:r>
              <a:rPr lang="ru-RU" dirty="0"/>
              <a:t> </a:t>
            </a:r>
            <a:r>
              <a:rPr lang="ru-RU" dirty="0" err="1"/>
              <a:t>қима-сызбалар</a:t>
            </a:r>
            <a:r>
              <a:rPr lang="ru-RU" dirty="0"/>
              <a:t> </a:t>
            </a:r>
            <a:r>
              <a:rPr lang="ru-RU" dirty="0" err="1"/>
              <a:t>ұсақ</a:t>
            </a:r>
            <a:r>
              <a:rPr lang="ru-RU" dirty="0"/>
              <a:t> </a:t>
            </a:r>
            <a:r>
              <a:rPr lang="ru-RU" dirty="0" err="1" smtClean="0"/>
              <a:t>масштабты</a:t>
            </a:r>
            <a:r>
              <a:rPr lang="ru-RU" dirty="0" smtClean="0"/>
              <a:t> </a:t>
            </a:r>
            <a:r>
              <a:rPr lang="ru-RU" dirty="0" err="1" smtClean="0"/>
              <a:t>картадағы</a:t>
            </a:r>
            <a:r>
              <a:rPr lang="ru-RU" dirty="0" smtClean="0"/>
              <a:t> </a:t>
            </a:r>
            <a:r>
              <a:rPr lang="ru-RU" dirty="0" err="1"/>
              <a:t>гипсометриялық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діспен</a:t>
            </a:r>
            <a:r>
              <a:rPr lang="ru-RU" dirty="0"/>
              <a:t> </a:t>
            </a:r>
            <a:r>
              <a:rPr lang="ru-RU" dirty="0" err="1"/>
              <a:t>кескінделген</a:t>
            </a:r>
            <a:r>
              <a:rPr lang="ru-RU" dirty="0"/>
              <a:t> </a:t>
            </a:r>
            <a:r>
              <a:rPr lang="ru-RU" dirty="0" err="1" smtClean="0"/>
              <a:t>изогипстердің</a:t>
            </a:r>
            <a:r>
              <a:rPr lang="ru-RU" dirty="0" smtClean="0"/>
              <a:t>, </a:t>
            </a:r>
            <a:r>
              <a:rPr lang="ru-RU" dirty="0" err="1" smtClean="0"/>
              <a:t>қабатты</a:t>
            </a:r>
            <a:r>
              <a:rPr lang="ru-RU" dirty="0" smtClean="0"/>
              <a:t> </a:t>
            </a:r>
            <a:r>
              <a:rPr lang="ru-RU" dirty="0" err="1"/>
              <a:t>бояулардың</a:t>
            </a:r>
            <a:r>
              <a:rPr lang="ru-RU" dirty="0"/>
              <a:t>, </a:t>
            </a:r>
            <a:r>
              <a:rPr lang="ru-RU" dirty="0" err="1"/>
              <a:t>биіктік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тереңдік</a:t>
            </a:r>
            <a:r>
              <a:rPr lang="ru-RU" dirty="0"/>
              <a:t> </a:t>
            </a:r>
            <a:r>
              <a:rPr lang="ru-RU" dirty="0" err="1"/>
              <a:t>шкаланың</a:t>
            </a:r>
            <a:r>
              <a:rPr lang="ru-RU" dirty="0"/>
              <a:t> </a:t>
            </a:r>
            <a:r>
              <a:rPr lang="ru-RU" dirty="0" err="1" smtClean="0"/>
              <a:t>көмегімен</a:t>
            </a:r>
            <a:r>
              <a:rPr lang="ru-RU" dirty="0" smtClean="0"/>
              <a:t> </a:t>
            </a:r>
            <a:r>
              <a:rPr lang="ru-RU" dirty="0" err="1" smtClean="0"/>
              <a:t>құрылады</a:t>
            </a:r>
            <a:r>
              <a:rPr lang="ru-RU" dirty="0"/>
              <a:t>. </a:t>
            </a:r>
            <a:endParaRPr lang="ru-RU" dirty="0" smtClean="0"/>
          </a:p>
          <a:p>
            <a:pPr marL="0" indent="447675" algn="just">
              <a:buNone/>
            </a:pPr>
            <a:r>
              <a:rPr lang="ru-RU" dirty="0" err="1" smtClean="0"/>
              <a:t>Мысалы</a:t>
            </a:r>
            <a:r>
              <a:rPr lang="ru-RU" dirty="0"/>
              <a:t>, </a:t>
            </a:r>
            <a:r>
              <a:rPr lang="ru-RU" dirty="0" err="1"/>
              <a:t>Бұқтырма</a:t>
            </a:r>
            <a:r>
              <a:rPr lang="ru-RU" dirty="0"/>
              <a:t>, </a:t>
            </a:r>
            <a:r>
              <a:rPr lang="ru-RU" dirty="0" err="1"/>
              <a:t>Қаратал</a:t>
            </a:r>
            <a:r>
              <a:rPr lang="ru-RU" dirty="0"/>
              <a:t>, </a:t>
            </a:r>
            <a:r>
              <a:rPr lang="ru-RU" dirty="0" err="1"/>
              <a:t>Нұра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 smtClean="0"/>
              <a:t>өзендер</a:t>
            </a:r>
            <a:r>
              <a:rPr lang="ru-RU" dirty="0" smtClean="0"/>
              <a:t> </a:t>
            </a:r>
            <a:r>
              <a:rPr lang="ru-RU" dirty="0" err="1" smtClean="0"/>
              <a:t>аңғарларының</a:t>
            </a:r>
            <a:r>
              <a:rPr lang="ru-RU" dirty="0" smtClean="0"/>
              <a:t> </a:t>
            </a:r>
            <a:r>
              <a:rPr lang="ru-RU" dirty="0" err="1"/>
              <a:t>бастауынан</a:t>
            </a:r>
            <a:r>
              <a:rPr lang="ru-RU" dirty="0"/>
              <a:t> </a:t>
            </a:r>
            <a:r>
              <a:rPr lang="ru-RU" dirty="0" err="1"/>
              <a:t>сағасына</a:t>
            </a:r>
            <a:r>
              <a:rPr lang="ru-RU" dirty="0"/>
              <a:t>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ұзын</a:t>
            </a:r>
            <a:r>
              <a:rPr lang="ru-RU" dirty="0"/>
              <a:t> </a:t>
            </a:r>
            <a:r>
              <a:rPr lang="ru-RU" dirty="0" err="1"/>
              <a:t>көлденең</a:t>
            </a:r>
            <a:r>
              <a:rPr lang="ru-RU" dirty="0"/>
              <a:t> </a:t>
            </a:r>
            <a:r>
              <a:rPr lang="ru-RU" dirty="0" err="1" smtClean="0"/>
              <a:t>қима-сызбасы</a:t>
            </a:r>
            <a:r>
              <a:rPr lang="ru-RU" dirty="0"/>
              <a:t>.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бір-бірімен</a:t>
            </a:r>
            <a:r>
              <a:rPr lang="ru-RU" dirty="0"/>
              <a:t> </a:t>
            </a:r>
            <a:r>
              <a:rPr lang="ru-RU" dirty="0" err="1"/>
              <a:t>салыстыру</a:t>
            </a:r>
            <a:r>
              <a:rPr lang="ru-RU" dirty="0"/>
              <a:t> </a:t>
            </a:r>
            <a:r>
              <a:rPr lang="ru-RU" dirty="0" err="1"/>
              <a:t>өзен</a:t>
            </a:r>
            <a:r>
              <a:rPr lang="ru-RU" dirty="0"/>
              <a:t> </a:t>
            </a:r>
            <a:r>
              <a:rPr lang="ru-RU" dirty="0" err="1"/>
              <a:t>аңғарларының</a:t>
            </a:r>
            <a:r>
              <a:rPr lang="ru-RU" dirty="0"/>
              <a:t> </a:t>
            </a:r>
            <a:r>
              <a:rPr lang="ru-RU" dirty="0" err="1" smtClean="0"/>
              <a:t>дамуын</a:t>
            </a:r>
            <a:r>
              <a:rPr lang="ru-RU" dirty="0" smtClean="0"/>
              <a:t> </a:t>
            </a:r>
            <a:r>
              <a:rPr lang="ru-RU" dirty="0" err="1"/>
              <a:t>салыстыруға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</a:t>
            </a:r>
            <a:r>
              <a:rPr lang="ru-RU" dirty="0" err="1"/>
              <a:t>Изосызықтардың</a:t>
            </a:r>
            <a:r>
              <a:rPr lang="ru-RU" dirty="0"/>
              <a:t> </a:t>
            </a:r>
            <a:r>
              <a:rPr lang="ru-RU" dirty="0" err="1" smtClean="0"/>
              <a:t>көмегімен</a:t>
            </a:r>
            <a:r>
              <a:rPr lang="ru-RU" dirty="0" smtClean="0"/>
              <a:t> </a:t>
            </a:r>
            <a:r>
              <a:rPr lang="ru-RU" dirty="0" err="1" smtClean="0"/>
              <a:t>картада</a:t>
            </a:r>
            <a:r>
              <a:rPr lang="ru-RU" dirty="0" smtClean="0"/>
              <a:t> </a:t>
            </a:r>
            <a:r>
              <a:rPr lang="ru-RU" dirty="0" err="1"/>
              <a:t>кескінделген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/>
              <a:t>құбылыстарды</a:t>
            </a:r>
            <a:r>
              <a:rPr lang="ru-RU" dirty="0"/>
              <a:t> </a:t>
            </a:r>
            <a:r>
              <a:rPr lang="ru-RU" dirty="0" err="1" smtClean="0"/>
              <a:t>зерттеуге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Көлденең</a:t>
            </a:r>
            <a:r>
              <a:rPr lang="ru-RU" dirty="0"/>
              <a:t> </a:t>
            </a:r>
            <a:r>
              <a:rPr lang="ru-RU" dirty="0" err="1"/>
              <a:t>қима-сызбалар</a:t>
            </a:r>
            <a:r>
              <a:rPr lang="ru-RU" dirty="0"/>
              <a:t> </a:t>
            </a:r>
            <a:r>
              <a:rPr lang="ru-RU" dirty="0" err="1"/>
              <a:t>түсінікті</a:t>
            </a:r>
            <a:r>
              <a:rPr lang="ru-RU" dirty="0"/>
              <a:t> болу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тік</a:t>
            </a:r>
            <a:r>
              <a:rPr lang="ru-RU" dirty="0"/>
              <a:t> 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 smtClean="0"/>
              <a:t>көлденең</a:t>
            </a:r>
            <a:r>
              <a:rPr lang="ru-RU" dirty="0" smtClean="0"/>
              <a:t> </a:t>
            </a:r>
            <a:r>
              <a:rPr lang="ru-RU" dirty="0" err="1" smtClean="0"/>
              <a:t>масштабты</a:t>
            </a:r>
            <a:r>
              <a:rPr lang="ru-RU" dirty="0" smtClean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 </a:t>
            </a:r>
            <a:r>
              <a:rPr lang="ru-RU" dirty="0" err="1"/>
              <a:t>Тік</a:t>
            </a:r>
            <a:r>
              <a:rPr lang="ru-RU" dirty="0"/>
              <a:t> </a:t>
            </a:r>
            <a:r>
              <a:rPr lang="ru-RU" dirty="0" err="1"/>
              <a:t>масштабты</a:t>
            </a:r>
            <a:r>
              <a:rPr lang="ru-RU" dirty="0"/>
              <a:t> </a:t>
            </a:r>
            <a:r>
              <a:rPr lang="ru-RU" dirty="0" err="1"/>
              <a:t>негізсіз</a:t>
            </a:r>
            <a:r>
              <a:rPr lang="ru-RU" dirty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/>
              <a:t>бедерінің</a:t>
            </a:r>
            <a:r>
              <a:rPr lang="ru-RU" dirty="0"/>
              <a:t> </a:t>
            </a:r>
            <a:r>
              <a:rPr lang="ru-RU" dirty="0" err="1"/>
              <a:t>түрлерін</a:t>
            </a:r>
            <a:r>
              <a:rPr lang="ru-RU" dirty="0"/>
              <a:t> </a:t>
            </a:r>
            <a:r>
              <a:rPr lang="ru-RU" dirty="0" err="1"/>
              <a:t>бұрмалауына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/>
              <a:t>кеп</a:t>
            </a:r>
            <a:r>
              <a:rPr lang="ru-RU" dirty="0"/>
              <a:t> </a:t>
            </a:r>
            <a:r>
              <a:rPr lang="ru-RU" dirty="0" err="1"/>
              <a:t>соқтыруы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6188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4896544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бетінің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да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 smtClean="0"/>
              <a:t>бөлігінің</a:t>
            </a:r>
            <a:r>
              <a:rPr lang="ru-RU" dirty="0" smtClean="0"/>
              <a:t> </a:t>
            </a:r>
            <a:r>
              <a:rPr lang="ru-RU" dirty="0" err="1" smtClean="0"/>
              <a:t>көлденең</a:t>
            </a:r>
            <a:r>
              <a:rPr lang="ru-RU" dirty="0" smtClean="0"/>
              <a:t> </a:t>
            </a:r>
            <a:r>
              <a:rPr lang="ru-RU" dirty="0"/>
              <a:t>ж</a:t>
            </a:r>
            <a:r>
              <a:rPr lang="en-US" dirty="0"/>
              <a:t>ə</a:t>
            </a:r>
            <a:r>
              <a:rPr lang="ru-RU" dirty="0"/>
              <a:t>не </a:t>
            </a:r>
            <a:r>
              <a:rPr lang="ru-RU" dirty="0" err="1"/>
              <a:t>көлбеу</a:t>
            </a:r>
            <a:r>
              <a:rPr lang="ru-RU" dirty="0"/>
              <a:t> </a:t>
            </a:r>
            <a:r>
              <a:rPr lang="ru-RU" dirty="0" err="1"/>
              <a:t>қимасын</a:t>
            </a:r>
            <a:r>
              <a:rPr lang="ru-RU" dirty="0"/>
              <a:t> </a:t>
            </a:r>
            <a:r>
              <a:rPr lang="ru-RU" dirty="0" err="1"/>
              <a:t>үйлестіру</a:t>
            </a:r>
            <a:r>
              <a:rPr lang="ru-RU" dirty="0"/>
              <a:t> н</a:t>
            </a:r>
            <a:r>
              <a:rPr lang="en-US" dirty="0"/>
              <a:t>ə</a:t>
            </a:r>
            <a:r>
              <a:rPr lang="ru-RU" dirty="0" err="1"/>
              <a:t>тижесінде</a:t>
            </a:r>
            <a:r>
              <a:rPr lang="ru-RU" dirty="0"/>
              <a:t> </a:t>
            </a:r>
            <a:r>
              <a:rPr lang="ru-RU" dirty="0" err="1" smtClean="0"/>
              <a:t>үш</a:t>
            </a:r>
            <a:r>
              <a:rPr lang="ru-RU" dirty="0" smtClean="0"/>
              <a:t> </a:t>
            </a:r>
            <a:r>
              <a:rPr lang="ru-RU" dirty="0" err="1" smtClean="0"/>
              <a:t>өлшемді</a:t>
            </a:r>
            <a:r>
              <a:rPr lang="ru-RU" dirty="0" smtClean="0"/>
              <a:t> </a:t>
            </a:r>
            <a:r>
              <a:rPr lang="ru-RU" dirty="0" err="1"/>
              <a:t>кескінін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аумақтың</a:t>
            </a:r>
            <a:r>
              <a:rPr lang="ru-RU" dirty="0"/>
              <a:t> </a:t>
            </a:r>
            <a:r>
              <a:rPr lang="ru-RU" dirty="0" err="1"/>
              <a:t>суретін</a:t>
            </a:r>
            <a:r>
              <a:rPr lang="ru-RU" dirty="0"/>
              <a:t> </a:t>
            </a:r>
            <a:r>
              <a:rPr lang="ru-RU" dirty="0" err="1" smtClean="0"/>
              <a:t>жасап</a:t>
            </a:r>
            <a:r>
              <a:rPr lang="ru-RU" dirty="0" smtClean="0"/>
              <a:t> </a:t>
            </a:r>
            <a:r>
              <a:rPr lang="ru-RU" dirty="0" err="1" smtClean="0"/>
              <a:t>шығаруға</a:t>
            </a:r>
            <a:r>
              <a:rPr lang="ru-RU" dirty="0" smtClean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Блок </a:t>
            </a:r>
            <a:r>
              <a:rPr lang="ru-RU" dirty="0" err="1"/>
              <a:t>диаграммалар</a:t>
            </a:r>
            <a:r>
              <a:rPr lang="ru-RU" dirty="0"/>
              <a:t> </a:t>
            </a:r>
            <a:r>
              <a:rPr lang="ru-RU" dirty="0" err="1"/>
              <a:t>мазмұны</a:t>
            </a:r>
            <a:r>
              <a:rPr lang="ru-RU" dirty="0"/>
              <a:t> </a:t>
            </a:r>
            <a:r>
              <a:rPr lang="en-US" dirty="0"/>
              <a:t>ə</a:t>
            </a:r>
            <a:r>
              <a:rPr lang="ru-RU" dirty="0" err="1" smtClean="0"/>
              <a:t>ртүрлі</a:t>
            </a:r>
            <a:r>
              <a:rPr lang="ru-RU" dirty="0" smtClean="0"/>
              <a:t> </a:t>
            </a:r>
            <a:r>
              <a:rPr lang="ru-RU" dirty="0" err="1" smtClean="0"/>
              <a:t>карталарды</a:t>
            </a:r>
            <a:r>
              <a:rPr lang="ru-RU" dirty="0" smtClean="0"/>
              <a:t> </a:t>
            </a:r>
            <a:r>
              <a:rPr lang="ru-RU" dirty="0" err="1"/>
              <a:t>үйлесімді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н</a:t>
            </a:r>
            <a:r>
              <a:rPr lang="en-US" dirty="0"/>
              <a:t>ə</a:t>
            </a:r>
            <a:r>
              <a:rPr lang="ru-RU" dirty="0" err="1"/>
              <a:t>тижесінде</a:t>
            </a:r>
            <a:r>
              <a:rPr lang="ru-RU" dirty="0"/>
              <a:t> </a:t>
            </a:r>
            <a:r>
              <a:rPr lang="ru-RU" dirty="0" err="1"/>
              <a:t>алынатын</a:t>
            </a:r>
            <a:r>
              <a:rPr lang="ru-RU" dirty="0"/>
              <a:t> </a:t>
            </a:r>
            <a:r>
              <a:rPr lang="ru-RU" dirty="0" err="1" smtClean="0"/>
              <a:t>кестелік</a:t>
            </a:r>
            <a:r>
              <a:rPr lang="ru-RU" dirty="0" smtClean="0"/>
              <a:t> </a:t>
            </a:r>
            <a:r>
              <a:rPr lang="ru-RU" dirty="0" err="1" smtClean="0"/>
              <a:t>кескіндеме</a:t>
            </a:r>
            <a:r>
              <a:rPr lang="ru-RU" dirty="0" smtClean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.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аумақтың</a:t>
            </a:r>
            <a:r>
              <a:rPr lang="ru-RU" dirty="0"/>
              <a:t> </a:t>
            </a:r>
            <a:r>
              <a:rPr lang="ru-RU" dirty="0" err="1"/>
              <a:t>ж</a:t>
            </a:r>
            <a:r>
              <a:rPr lang="ru-RU" dirty="0" err="1" smtClean="0"/>
              <a:t>ер</a:t>
            </a:r>
            <a:r>
              <a:rPr lang="ru-RU" dirty="0" smtClean="0"/>
              <a:t> </a:t>
            </a:r>
            <a:r>
              <a:rPr lang="ru-RU" dirty="0" err="1" smtClean="0"/>
              <a:t>бедері</a:t>
            </a:r>
            <a:r>
              <a:rPr lang="ru-RU" dirty="0" smtClean="0"/>
              <a:t> мен </a:t>
            </a:r>
            <a:r>
              <a:rPr lang="ru-RU" dirty="0" err="1"/>
              <a:t>геологиялық</a:t>
            </a:r>
            <a:r>
              <a:rPr lang="ru-RU" dirty="0"/>
              <a:t>, </a:t>
            </a:r>
            <a:r>
              <a:rPr lang="ru-RU" dirty="0" err="1"/>
              <a:t>геоморфологиялық</a:t>
            </a:r>
            <a:r>
              <a:rPr lang="ru-RU" dirty="0"/>
              <a:t> </a:t>
            </a:r>
            <a:r>
              <a:rPr lang="ru-RU" dirty="0" err="1"/>
              <a:t>құрылысының</a:t>
            </a:r>
            <a:r>
              <a:rPr lang="ru-RU" dirty="0"/>
              <a:t>; </a:t>
            </a:r>
            <a:r>
              <a:rPr lang="ru-RU" dirty="0" err="1"/>
              <a:t>ж</a:t>
            </a:r>
            <a:r>
              <a:rPr lang="ru-RU" dirty="0" err="1" smtClean="0"/>
              <a:t>ер</a:t>
            </a:r>
            <a:r>
              <a:rPr lang="ru-RU" dirty="0" smtClean="0"/>
              <a:t> </a:t>
            </a:r>
            <a:r>
              <a:rPr lang="ru-RU" dirty="0" err="1" smtClean="0"/>
              <a:t>бедері</a:t>
            </a:r>
            <a:r>
              <a:rPr lang="ru-RU" dirty="0" smtClean="0"/>
              <a:t> мен </a:t>
            </a:r>
            <a:r>
              <a:rPr lang="ru-RU" dirty="0" err="1"/>
              <a:t>топырақтың</a:t>
            </a:r>
            <a:r>
              <a:rPr lang="ru-RU" dirty="0"/>
              <a:t>, су </a:t>
            </a:r>
            <a:r>
              <a:rPr lang="ru-RU" dirty="0" err="1"/>
              <a:t>массаларының</a:t>
            </a:r>
            <a:r>
              <a:rPr lang="ru-RU" dirty="0"/>
              <a:t>, </a:t>
            </a:r>
            <a:r>
              <a:rPr lang="ru-RU" dirty="0" err="1"/>
              <a:t>ағыстың</a:t>
            </a:r>
            <a:r>
              <a:rPr lang="ru-RU" dirty="0"/>
              <a:t> </a:t>
            </a:r>
            <a:r>
              <a:rPr lang="ru-RU" dirty="0" err="1"/>
              <a:t>тереңдігі</a:t>
            </a:r>
            <a:r>
              <a:rPr lang="ru-RU" dirty="0"/>
              <a:t> мен </a:t>
            </a:r>
            <a:r>
              <a:rPr lang="ru-RU" dirty="0" err="1" smtClean="0"/>
              <a:t>судың</a:t>
            </a:r>
            <a:r>
              <a:rPr lang="ru-RU" dirty="0" smtClean="0"/>
              <a:t> </a:t>
            </a:r>
            <a:r>
              <a:rPr lang="ru-RU" dirty="0" err="1" smtClean="0"/>
              <a:t>тұздылығы</a:t>
            </a:r>
            <a:r>
              <a:rPr lang="ru-RU" dirty="0" smtClean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байланыстар</a:t>
            </a:r>
            <a:r>
              <a:rPr lang="ru-RU" dirty="0"/>
              <a:t> </a:t>
            </a:r>
            <a:r>
              <a:rPr lang="ru-RU" dirty="0" err="1"/>
              <a:t>мысал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4524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масштабты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пайдаланып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Autofit/>
          </a:bodyPr>
          <a:lstStyle/>
          <a:p>
            <a:pPr marL="0" indent="447675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Картометрия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жəне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морфометрия -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масштабты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карталарды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пайдаланып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масштабты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карталардағы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картометриялық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морфометриялық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шығаруға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47675" algn="just">
              <a:buNone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пішіндегі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сызықтардың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арақашықтығын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нүктелердің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координатын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абсолют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биіктіктері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тереңдіктерін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қалыңдықтарын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ауданын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есептеп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47675" algn="just">
              <a:buNone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морфометриялық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ұзындық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ұзындық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биіктіктің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бұрыштың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арақатынасын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47675" algn="just">
              <a:buNone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масштабты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карталар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жұмыстық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топографиялық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картамен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айырмашылығы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картографиялық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бұрмалануды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ескеруінде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5417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8229600" cy="1500776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14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221</TotalTime>
  <Words>1401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ҰСАҚ МАСШТАБТЫ КАРТАЛАРДЫҢ ҚОЛДАНЫЛУЫ </vt:lpstr>
      <vt:lpstr>Картаны қоршаған ортаның шындығын танып білуге мүмкіндік беретін құрал ретінде қолдану. Картографиялық үлгілеу.</vt:lpstr>
      <vt:lpstr>Картографиялық зерттеу əдісі</vt:lpstr>
      <vt:lpstr>Презентация PowerPoint</vt:lpstr>
      <vt:lpstr>Картографиялық үлгілеу.</vt:lpstr>
      <vt:lpstr>Географиялық карталарды талдау мен бағалау.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Географиялық карталарды талдау, оқу жəне оны пайдаланудың басқа да түрлері.</vt:lpstr>
      <vt:lpstr>Презентация PowerPoint</vt:lpstr>
      <vt:lpstr>Блок диаграммалар.</vt:lpstr>
      <vt:lpstr>Ұсақ масштабты карталарды пайдаланып практикалық есептер шығару.</vt:lpstr>
      <vt:lpstr>Назарларыңызға рақмет!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ҰСАҚ МАСШТАБТЫ КАРТАЛАРДЫҢ ҚОЛДАНЫЛУЫ </dc:title>
  <dc:creator>Анара</dc:creator>
  <cp:lastModifiedBy>Анара</cp:lastModifiedBy>
  <cp:revision>12</cp:revision>
  <dcterms:created xsi:type="dcterms:W3CDTF">2021-03-29T06:20:51Z</dcterms:created>
  <dcterms:modified xsi:type="dcterms:W3CDTF">2021-09-18T10:57:29Z</dcterms:modified>
</cp:coreProperties>
</file>